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422" r:id="rId3"/>
    <p:sldId id="257" r:id="rId4"/>
    <p:sldId id="262" r:id="rId5"/>
    <p:sldId id="259" r:id="rId6"/>
    <p:sldId id="356" r:id="rId7"/>
    <p:sldId id="361" r:id="rId8"/>
    <p:sldId id="372" r:id="rId9"/>
    <p:sldId id="409" r:id="rId10"/>
    <p:sldId id="410" r:id="rId11"/>
    <p:sldId id="411" r:id="rId12"/>
    <p:sldId id="412" r:id="rId13"/>
    <p:sldId id="413" r:id="rId14"/>
    <p:sldId id="414" r:id="rId15"/>
    <p:sldId id="415" r:id="rId16"/>
    <p:sldId id="416" r:id="rId17"/>
    <p:sldId id="417" r:id="rId18"/>
    <p:sldId id="418" r:id="rId19"/>
    <p:sldId id="419" r:id="rId20"/>
    <p:sldId id="420" r:id="rId21"/>
    <p:sldId id="421" r:id="rId22"/>
    <p:sldId id="3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13"/>
    <p:restoredTop sz="95363" autoAdjust="0"/>
  </p:normalViewPr>
  <p:slideViewPr>
    <p:cSldViewPr snapToGrid="0">
      <p:cViewPr varScale="1">
        <p:scale>
          <a:sx n="62" d="100"/>
          <a:sy n="62" d="100"/>
        </p:scale>
        <p:origin x="360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01T04:51:46.1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6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67.13287" units="1/cm"/>
          <inkml:channelProperty channel="Y" name="resolution" value="67.03911" units="1/cm"/>
          <inkml:channelProperty channel="T" name="resolution" value="1" units="1/dev"/>
        </inkml:channelProperties>
      </inkml:inkSource>
      <inkml:timestamp xml:id="ts1" timeString="2024-04-01T04:53:51.947"/>
    </inkml:context>
  </inkml:definitions>
  <inkml:trace contextRef="#ctx0" brushRef="#br0">5713 6130 0,'0'0'0,"0"0"0,0 0 0,0 0 0,0 0 15,0 0 1,30-26-16,-18 20 15,0 6 1,0 0-16,-1 0 16,1 0-16,6-6 15,0 6 1,-1-3-16,1 0 16,0 0-1,0 3-15,0-3 16,-7 3-16,1 0 15,0 0 1,0 0-16,0 0 16,0 0-1,-6 0-15,5 0 16,1 3 0,-6 0-16,6 0 15,-6 0-15,0-3 16,6 0-1,-6 0-15,5 0 16,7 0 0,6 0-16,-6 0 15,5 6 1,-5-6-16,0 6 16,-6-6-16,5 6 15,-5-3 1,0-3-16,6 0 15,0 3 1,-1-1-16,1 4 16,6 0-1,0 6-15,-7-6 16,7-3-16,6-3 16,11-9-1,18-6-15,0-2 16,-5-1-1,-13 6-15,-11 6 16,-1-3-16,1 3 16,-6 0-1,-1 0-15,1 6 16,-6-2 0,0-1-16,5 3 15,-5 5 1,6 1-16,5 6 15,1 6-15,5-3 16,-5-3 0,6-1-16,-1-2 15,1 3 1,-1 0-16,1-6 16,-7-3-1,1 0-15,-1 0 16,-5-3-16,6 0 15,-1 6 1,7-6-16,-7 0 16,7 0-1,-1 0-15,1 0 16,5-6 0,1 6-16,-1-6 15,1-3-15,5-3 16,1 0-1,5-2-15,0 2 16,0 0 0,-11 9-16,-1 3 15,-5 3 1,-7 3-16,7 6 16,-6-4-1,-1-2-15,1-6 16,-1 0-16,7 0 15,5-3 1,7 3-16,11-5 16,0-7-1,0-6-15,6-3 16,-5 1 0,-7-4-16,12 9 15,0 3-15,-6 0 16,-5 6-1,-7 1-15,-11 5 16,-1 0-16,-5 0 16,-1 5-1,-5-5-15,6 6 16,5 0 0,1 0-16,5 0 15,-5-3 1,5 0-16,6 0 15,-5-3-15,-7 0 16,1-3 0,-1 0-16,-5 0 15,0 3 1,-1 0-16,1 0 16,-7 0-1,7 3-15,0 3 16,-1 0-16,1-6 15,5 6 1,1-6-16,5-6 16,-5 0-1,5 0-15,-5 3 16,-7-3 0,1 6-16,0 0 15,-7 0-15,7 0 16,-6-6-1,-1 6-15,1 0 16,-6 0 0,0 0-16,-1 6 15,1-6 1,0 6-16,5-6 16,1 0-16,0 0 15,0 0 1,5 0-16,1 0 15,-1 0 1,1 0-16,0 3 16,-1 3-16,7 0 15,-1 6 1,1-3-16,-1-3 16,1-1-1,-1-5-15,1-5 16,-1-1-1,1 0-15,-12-3 16,5 3-16,-5 0 16,0 3-1,-1-3-15,7 0 16,5-6 0,7 1-16,8-7 15,6 3 1,-8 9-16,-7 0 15,-5 6-15,-4 0 16,4 6 0,-1-6-16,-2 6 15,-1 0 1,1 3-16,-3-9 16,5-9-1,7-3-15</inkml:trace>
  <inkml:trace contextRef="#ctx0" brushRef="#br0" timeOffset="18025.609">16995 3760 0,'0'0'0,"0"0"0,0 0 0,0 0 0</inkml:trace>
  <inkml:trace contextRef="#ctx0" brushRef="#br0" timeOffset="18236.139">16862 3816 0,'0'0'0,"-47"33"0,-4 11 16,-11 33 0,-12 18-16,-3-7 15,6-5-15,6-12 16,12-17-1,8-10-15,10-11 16,8-16 0,9-5-16,6 0 15,9-12 1,3 0-16,0 0 16,0 0-16</inkml:trace>
  <inkml:trace contextRef="#ctx0" brushRef="#br0" timeOffset="18597.786">16838 3994 0,'0'0'0,"0"0"16,0 0-16,42-30 16,-28 18-1,-5 0-15,-3-2 16,0 8-1,-3 0-15,-3 3 16,0 3-16,0 0 16,0 0-1,0 0-15,3 9 16,0 17 0,0 22-16,0 23 15,0 6 1,-3-6-16,0-6 15,0-21 1,0-5-16,0-10 16,0-8-16,0 6 15,3-10 1,3 1-16</inkml:trace>
  <inkml:trace contextRef="#ctx0" brushRef="#br0" timeOffset="18955.808">16581 4213 0,'0'0'0,"0"0"0,0 0 16,0 0-16,0 0 15,0 0 1,0 0-16,0 0 15,29-30 1,4 24-16,2-3 16,13 3-16,11-3 15</inkml:trace>
  <inkml:trace contextRef="#ctx0" brushRef="#br0" timeOffset="19480.696">17244 4148 0,'0'0'0,"0"0"16,0-36-16,3 15 15,0 6 1,3-2-16,3-1 16,-1 0-1,4 3-15,3 10 16,0 5-16,6 14 16,11 16-1,10 14-15,-1 18 16,-2-14-1,-4-4-15,-2-5 16,-7-16 0,-5-8-16,0-3 15,-1-3-15,-2 3 16,-3-6 0</inkml:trace>
  <inkml:trace contextRef="#ctx0" brushRef="#br0" timeOffset="19780.592">17883 4017 0,'0'0'0,"0"0"16,0 0-1,0 0-15,0 0 16,0 0-1,0 0-15,0 0 16,-32-20-16,23 26 16,-15 8-1,-32 22-15,-15 17 16,-9 9 0,9 0-16,6-14 15,17-13-15,22-5 16,11-6-1</inkml:trace>
  <inkml:trace contextRef="#ctx0" brushRef="#br0" timeOffset="20213.498">18179 4142 0,'0'0'0,"0"0"16,0 0-16,0 0 15,-6-36-15,15 30 16,6-9 0,3 9-16,8 6 15,10-3 1,5-2-16,1-1 15,-1 0 1,-5 0-16,-7 0 16,-5 6-1,-3 12-15,2 14 16</inkml:trace>
  <inkml:trace contextRef="#ctx0" brushRef="#br0" timeOffset="20717.904">18283 4201 0,'0'0'0,"0"0"0,0 0 16,0 0 0,0 0-16,0 0 15,0 0 1,0 0-16,0 0 16,0 0-1,-30 23-15,24-23 16,3 6-16,0-6 15,0 6 1,3-6-16,0 3 16,0-3-1,0 0-15,0 0 16,0 0-16,0 0 16,0 0-1,63 12 1,-37-12-16,4-6 15,-3 6-15,-4 0 16,-2 0 0,-6 0-16,-3 0 15,-4 0-15,1 0 16</inkml:trace>
  <inkml:trace contextRef="#ctx0" brushRef="#br0" timeOffset="22684.972">19100 3644 0,'0'0'16,"0"0"-16,0 0 0,0 0 16,0 0-1,0 0-15,0 0 16,0 0 0,0 0-16,3 33 15,0 5 1,0 7-16,0 23 15,3 9 1,0-6-16,0-24 16,-4-5-16,-2-7 15,0-11 1,-2 0-16,-1-10 16,0 1-1,0-3-15,0-6 16,3 0-1,0-6-15,0 0 16,0 0-16,0 0 16,0 0-1,0 0-15,0 0 16,0 0 0,0 0-16,32-53 15,-20 41-15,0-6 16,3 6-1,0 6-15,-1-9 16,-2 15 0,0-6-16,0 6 15,0 0 1,0 0-16,-1 0 16,1 0-16,0 0 15,-3 6 1,0-6-16,0 6 15,-3 3 1,0-3-16,-1 0 16,-2 0-1,0 6-15,0-6 16,0 0-16,0 5 16,-3-8-1,0 9-15,0-3 16,0-9-1,0 0-15,-9 30 16,3-24 0,1 5-16,-1-5 15,0 3-15,0-3 16,0 9 0,0-9-16,-3 0 15,0 0 1,-3-6-16,-5 6 15,-10-6 1,-3 0-16,1 0 16</inkml:trace>
  <inkml:trace contextRef="#ctx0" brushRef="#br0" timeOffset="26712.423">16137 4674 0,'0'0'0,"0"0"0,0 0 0,0 0 16,-24 30-16,21-24 15,3 0 1,0-3-16,3-3 15,0 6 1,0-6-16,0 6 16,3-6-1,0 5-15,3 4 16,5-3-16,1 0 16,3-6-1,0 0-15,-1 0 16,1 0-1,0 6-15,-3-6 16,0 6-16,-4 0 16,-2-6-1,3 6-15,0-6 16,3 0 0,3 0-16,2 0 15,1-6 1,0 6-16,-1 0 15,1 6-15,0-6 16,-3 6 0,2-6-16,1 0 15,0 0 1,5 0-16,4-6 16,0 0-16,-4 0 15,-2 0 1,-6 0-16,-3 6 15,-4 0 1,1 0-16,0 0 16,0 0-1,0 0-15,0 0 16,-1 0-16,-2 0 16,0 0-1,3 0-15,0 0 16,3 0-1,-1 0-15,1 0 16,0 0 0,-3 0-16,3 0 15,2 0-15</inkml:trace>
  <inkml:trace contextRef="#ctx0" brushRef="#br0" timeOffset="34835.893">19106 4769 0,'0'0'0,"0"0"15,0 0-15,0 0 16,0 0-16,0 0 16,0 0-1,0 0-15,0 0 16,0 0 0,0 0-16,-3-33 15,6 33 1,0 0-16,0 0 15,0 0 1,0 0-16,0 0 16,3 0-16,-1 0 15,4 0 1,3 0-16,3 0 16,0 0-1,0-5-15,-1 5 16,-2 0-16,3 0 15,0 0 1,0 0-16,2 0 16,7 0-1,6 0-15</inkml:trace>
  <inkml:trace contextRef="#ctx0" brushRef="#br0" timeOffset="35727.822">17457 4828 0,'0'0'0,"0"0"0,0 0 15,0 0 1,0 0-16,33-6 15,-10-3 1,10 3-16,5 1 16,4 5-16,-4 5 15,-2-5 1,-4 6-16</inkml:trace>
  <inkml:trace contextRef="#ctx0" brushRef="#br0" timeOffset="40202.32">17407 5065 0,'0'0'0,"0"0"0,0 0 0,0 0 0,0 0 16,0 0-16,0 0 15,0 0 1,0 0-16,0 0 16,-30-24-1,27 24-15,0 0 16,-3 9-16,0 18 16,-3 8-1,0 7-15,1-1 16,2-5-1,0-1-15,3-14 16,0 6-16,0-16 16,0 1-1,3-6-15,0-6 16,0 0 0,0 0-16,0 0 15,0 0 1,24-65-16,-10 18 15,10-1-15,-3 4 16,0 11 0,-7 10-16,-2 11 15,0 6 1,-3 6-16,0 6 16,3 6-1,-1 17-15,1 7 16,-3 5-1,-3 1-15,-3-7 16,0-2-16,0 5 16,12-11-1,6 11 1</inkml:trace>
  <inkml:trace contextRef="#ctx0" brushRef="#br0" timeOffset="40543.517">18087 5089 0,'0'0'16,"0"0"-16,0 0 0,-29 0 15,17 0 1,-6 6-16,-8 5 16,-10 16-1,-8 11-15,-1 1 16,4-1-1,-4 1-15,1 5 16</inkml:trace>
  <inkml:trace contextRef="#ctx0" brushRef="#br0" timeOffset="40780.355">17703 5216 0,'0'0'0,"0"0"0,0 0 16,0 0-16,0 0 15,0 0 1,0 0-16,32-6 16,-14 21-1,6 3-15,2-1 16,10 7-16,8-9 15</inkml:trace>
  <inkml:trace contextRef="#ctx0" brushRef="#br0" timeOffset="41026.728">18301 4973 0,'0'0'0,"0"0"0,-9 33 16,0 32-16,-3 41 15,15 10 1,15 17-16</inkml:trace>
  <inkml:trace contextRef="#ctx0" brushRef="#br0" timeOffset="41891.419">19212 5000 0,'0'0'0,"0"0"0,0 0 15,0 0-15,3 44 16,-3 1 0,0-13-16,0 7 15,0-16 1,-3-2-16,0 0 15,0-9 1,1-1-16,-1-5 16,0 0-16,0-6 15,0 0 1,3 0-16,0 0 16,0 0-1,0 0-15,20-83 16,1 33-1,0 18-15,0 8 16,-4 9-16,-2 9 16,0 12-1,0 15-15,0 2 16,-4 4 0,-2 6-16,-3-10 15,3-5 1,0-3-16</inkml:trace>
  <inkml:trace contextRef="#ctx0" brushRef="#br0" timeOffset="42226.636">20021 4958 0,'0'0'0,"0"0"0,0 0 16,-33 0-1,9 9-15,-20 36 16,-18 14 0,-6 3-16,6-6 15,11-14-15,10-7 16</inkml:trace>
  <inkml:trace contextRef="#ctx0" brushRef="#br0" timeOffset="42459.493">19541 5050 0,'0'0'0,"0"0"0,0 0 15,33 6-15,-7 15 16,13 14-1,2 7-15,1 5 16,2-5-16,3-13 16,1-17-1,-1-9-15</inkml:trace>
  <inkml:trace contextRef="#ctx0" brushRef="#br0" timeOffset="42693.471">20414 4781 0,'0'0'0,"0"0"0,0 0 16,0 65-16,-3 36 15,-3 23 1,21 21-16,18 21 16</inkml:trace>
  <inkml:trace contextRef="#ctx0" brushRef="#br0" timeOffset="44076.39">15163 4775 0,'0'0'0,"0"0"0,0 0 16,0 0-1,-21 47-15,6-11 16,-3 17 0,1 9-16,-1-11 15,3-10-15,3-11 16,3-7-1,3-14-15,3 3 16,1-3 0,-1-3-16,3-6 15,0-6 1,0-3-16,0 9 16,11-27-16,1 4 15,6-16 1,6 1-16,2-1 15,-2 7 1,0 8-16,-1 12 16,-5 3-1,-6 9-15,-3 0 16,0 9-16,-3 3 16,-3 0-1,-3 0-15,0 5 16,3-2-1,3 12-15,2-3 16,7 2-16,3 1 16,3-4-1</inkml:trace>
  <inkml:trace contextRef="#ctx0" brushRef="#br0" timeOffset="44359.18">16012 4917 0,'0'0'0,"0"0"0,-44 6 16,11 6-16,-20 11 16,-15 25-1,6-4-15,9 1 16,20-13-16,9-5 16</inkml:trace>
  <inkml:trace contextRef="#ctx0" brushRef="#br0" timeOffset="44584.103">15663 5018 0,'0'0'0,"0"0"0,0 0 16,0 0-16,24-30 15,-4 30 1,7 12-16,6 6 16,20 8-1,15 19-15</inkml:trace>
  <inkml:trace contextRef="#ctx0" brushRef="#br0" timeOffset="45304.675">16344 4905 0,'0'0'15,"0"0"-15,0 0 0,0 0 16,0 0-1,0 0-15,-6 47 16,0-20 0,0 12-16,0-7 15,0-5-15,0-4 16,0-5 0,3-9-16,1-3 15,-1 0 1,0 3-16,3-9 15,0 0 1,0 0-16,0 0 16,38-65-1,-17 32-15,2 12 16,-2 10-16,0-1 16,-3 12-1,-4 0-15,1 6 16,-3 11-1,0 10-15,6 12 16,5-1 0</inkml:trace>
  <inkml:trace contextRef="#ctx0" brushRef="#br0" timeOffset="77846.022">13241 6009 0,'0'0'0,"0"0"16,-68-3-16,0 6 15,-12 9 1,12-6-16,21-3 15,11 0-15,13 0 16,8-3 0,6 0-16,6 0 15,3 0 1,0 0-16,0 0 16,0 0-16,0 0 15,68 0 1,-35 0-16,-1 0 15,4 0 1,-1 0-16,1 0 16,-1 0-1,4-3-15,5 3 16,1 0 0,2 0-16,-3-3 15,-5 3-15,-4-3 16,-5-3-1,-3 6-15,-4-6 16,-2 6 0,0 0-16,-3 0 15,-1 0 1,1 0-16,0 0 16,0 0-16,-1 0 15,4 0 1,0 0-16,0 0 15,5 0 1,1 0-16,2-6 16,-2 6-16,-3 0 15,-1 0 1,1 0-16,-3 0 16,0 0-1,2 0-15,1-3 16,0 0-1,-1 0-15,1 3 16,-3 0-16,-1 0 16,-2 0-1,3 0-15,3 3 16,2-3 0,4 0-16,2 0 15,1 0 1,0 0-16,-7 0 15,-2 0-15,0 3 16,-4 0 0,1-3-16,0 6 15,-1-6 1,-2 0-16,0 0 16,0 0-16,-1 0 15,-2 0 1,0 6-16,-3-6 15,0 6 1,0-3-16,-1 0 16,1-3-1,0 0-15,3 0 16,0 0 0,-3 0-16,-1 0 15,1 0-15,0 0 16,0 0-1,3 0-15,-3 0 16,5 0 0,4-3-16,3 0 15,-1-3-15,1 6 16,-3-6 0,-3 6-16,-1-6 15,-2 6 1,0 0-16,0 0 15,0 0 1,-4 0-16,1-3 16,0 0-16,0 0 15,0 3 1,-3 0-16,0 0 16,-4 0-1,1 0-15,0 0 16,0 0-1,-3 0-15,0 0 16,0 0-16,0 0 16,0 0-1,0 0-15,0 0 16,-3 0 0</inkml:trace>
  <inkml:trace contextRef="#ctx1" brushRef="#br0">28592 15416 0,'18'0'235,"-1"0"-235,19-18 15,16 18 1,90 0 0,-19-17-1,18-1 1,-88 0-1,-35 18 610,17 18-625,-17 0 16,-1-1-16,19 1 16</inkml:trace>
  <inkml:trace contextRef="#ctx1" brushRef="#br0" timeOffset="19849.975">28768 15398 0,'-17'0'63,"-1"0"-48,-17-17-15,17 17 16,-35-18 0,-17 0-1,34 18 1,19 0-1,-36 0 1,-18-17 0,1 17-1,52 0 1,1 0 0,-1 0 46,18-18-15,-18 18-31,18-18-1,0 1 1,0-1-1,0 1-15,0-54 16,0 36 0,0-36-1,0 36 17,53-53-17,-35 17 1,-18 18-16,17 36 15,1-54 1,17 36 0,-35-18-1,18 35 1,-18 1 15,18 17 0,35 0 32,17 0-63,18 0 16,-52 0-1,69-36-15,19 19 16,-54 17-1,-52 0 48,0 0-47,-18 17-16,17-17 15,1 36-15,0-19 16,-1 19-1,1-19 17,-18 18-32,0-17 47,0 35-32,0-35 1,0-1-1,0 1 1,0 0-16,18 34 16,-1-16-1,-17-1 1,0-17 0,0-1-1,0 1 1,0 0-1,0-1 1,0 1 0,0-1-1,0 1 17,0 0-17,0-1 1,0 19 15,0 34-15,-35 1-16,35-54 15,-18 19 1,18-1 0,0-17-1,-17-1-15,17 1 16,-18 0-1,18-1 17,0 1-1,0-1-15,-18 1-1,1 0 1,-1-18-16,0 35 15,1-17 1</inkml:trace>
  <inkml:trace contextRef="#ctx1" brushRef="#br0" timeOffset="23088.649">29509 15504 0,'-17'0'47,"-1"-17"-32,0 17 1,1 0 0,-1-18-1,0 18 16,18-18-31,-17 18 16,-1-35 0,0 35-1,-17-18 1,0-17 0,-18 17-1,18 1 1,35-1-1,-18 0 1,0 1 0,1-1-1,17 1 1,-18-1 15,18 0-15,-17 1 31,17-1-32,-18 0 1,18 1-16,0-1 31,0 0-15,-18 1-1,18-1 1,0 1 0,0-1-1,0 0 1,0 1 15,0-1-15,0-17-1,18-1 1,-18 19 0,35-1-16,-17-35 15,-1 53 17,-17-17-17,18-1 1,0 18-1,-1-18 1,1 18 15,0 0-15,-1-17 0,1 17-1,0 0 1,34-18-1,-16 18 1,-19 0 0,1 0-1,35 0 1,-18 0 0,36 0-1,-18 0 1,-18 18-1,-17-18 189,17 35-189,-17-35 1,-1 18-16,1-1 15,-1-17 1,-17 18 0,0 0 31,18-1-47,-18 18 15,0-17 1,18 17-1,-18-17 1,0 0 0,0-1 15,0 1 47,0 0 0,0-1-62,0 36-1,-18 0-15,-35 53 16,36-53 0,-1 0-1,18-36 110,-18 1-125,1-18 172,-36 35-156,35-17-16,-53 0 15,54-1 1,-1-17 140,1 18-140,-1-18 0</inkml:trace>
  <inkml:trace contextRef="#ctx0" brushRef="#br0" timeOffset="-212950.627">12871 6053 0,'0'0'0,"0"0"0,0 0 0,0 0 15,0 0-15,0 0 16,0 0-1,0 0-15,0 0 16,0 0-16,0 0 16,15 45-1,-3-19-15,3 7 16,3 2 0,-1-2-16,4-6 15,-3-7 1,-3-8-16,-1-6 15,-2 0-15,0-6 16,-3 0 0,3-6-16,0 6 15,3-6 1,-1-6-16,4-2 16,0-1-16,0-3 15,-1 6 1,-2 6-16,-3 3 15,-3 3 1,3 3-16,0 3 16,-4 0-1,1 0-15,0 0 16,0-3 0,0-3-16,0 0 15,3-3-15,5-3 16,1 0-1,3-3-15,-3 3 16,-1 3 0,-2 0-16,0 0 15,-3 3-15,-3 0 16,3 3 0,-1 0-16,4 3 15,0 0 1,3 0-16,0-6 15,-1 0 1,4 0-16,0-6 16,0 12-16,-1 0 15,1 6 1,3 3-16,-1-3 16,4 8-1,3-8-15,2 3 16,1-9-1,-4-6-15,1 0 16,0 0-16,-1 0 16,-2 3-1,-4 0-15,1 0 16,-3-3 0,3-3-16,5-6 15,13-9 1,2-3-16,0 4 15,7 5-15,-7 6 16,-5 6 0,2 0-16,1 0 15,5-6 1,15-9-16,9 3 16,3-3-1,-9 10-15,-14 5 16,-13 0-1,3 8-15,7-2 16</inkml:trace>
  <inkml:trace contextRef="#ctx1" brushRef="#br0" timeOffset="112928.587">30479 10407 0,'-17'0'78,"-19"0"-62,1 0-16,0 0 16,0 0-16,-18 0 15,-18 17 1,1-17 0,52 0-1,0 0 1,18 18-1,-53 17 1,18-17 0,-18 17-1,18 0 17,17-35-17,18 18 16,-17 0-31,17 17 16,-18 18 0,18-35-1,0 34 17,0 37-17,0-36 1,0-18-16,0 35 15,0 1 1,71-18 0,-36 0-1,35 0 1,-34-36 0,-1 1-1,0-18 1,18 0-1,-18 0 1,1 0 15,-1 0-15,0 0 0,-17-35-1,0 17 1,17 0-1,0-17 1,0 0 0,-35 0-1,18 17 1,-18-17 0,0-71-1,0 53 1,0-35-1,0 17 1,-18 1 15,18 17-15,-17-18 0,-1 18-1,0 36 1,1 17-1,17-18 1</inkml:trace>
  <inkml:trace contextRef="#ctx0" brushRef="#br0" timeOffset="-186801.86">28487 10851 0,'0'0'0,"0"0"0,0 0 0,0 0 0,0 0 16,0 0-1,0 0-15,0 0 16,0 0-16,-9-30 16,3 21-1,-3 3-15,0 0 16,-2 6-1,-4-3-15,0 0 16,-3 0 0,-2 0-16,-1 1 15,0-1-15,0 0 16,1 3 0,-1 0-16,0 3 15,1 0 1,-1 5-16,0-2 15,3 12 1,1-3-16,-7 3 16,0 2-16,0 4 15,1 3 1,-1-1-16,3-2 16,4-3-1,2-4-15,3 4 16,0-3-1,3 0-15,0-4 16,3 4-16,1-3 16,2-3-1,0 6 1,0-7-16,3-2 16,0 3-16,3 3 15,0-3 1,3 0-16,2-1 15,1 1 1,3-3-16,0 3 16,3 3-16,0-3 15,-4-6 1,1-1-16,3 4 16,3-6-16,0 0 15,2 0 1,4 0-16,0 0 15,-1 0 1,1-3-16,0 0 16,-4 0-1,1-3-15,3-3 16,0-3-16,-4 0 16,-2 4-1,-3-4-15,-3 0 16,-1 0-1,1-3-15,0-3 16,0-8 0,-3 2-16,3-9 15,-3-2 1,-1 5-16,1-2 16,-3-4-16,0 6 15,0 1 1,-3 2-16,-3 3 15,-3 4 1,-6 2-16,3 9 16,0 3-16</inkml:trace>
  <inkml:trace contextRef="#ctx0" brushRef="#br0" timeOffset="-161167.029">30607 10211 0,'0'0'0,"0"0"0,0 0 0,0 0 0,0 0 16,0 0 0,0 0-16,0 0 15,0 0 1,0 0-16,0 0 15,0 0 1,0 0-16,0 0 16,0 0-16,0 0 15,20 45 1,-14-30-16,0-4 16,0 4-1,0-3-15,0 0 16,0-6-16,-3 6 15,0-3 1,0-4-16,0 1 16,3 0-1,0 0-15,-1 0 16,1-3 0,3-3-16,-9 0 15,30-9-15,-6-3 16,2-2-1,4-4-15,2-3 16,4-9 0,-1-2-16,7-12 15,-1-4 1,-2 1-16,-7 8 16,-8 7-16,-6 11 15,-6 3 1,-3 4-16,-4 2 15,1 0 1,0 6-16,-3 0 16,3 0-1,0-3-15</inkml:trace>
  <inkml:trace contextRef="#ctx0" brushRef="#br0" timeOffset="-143988.674">26142 12043 0,'0'0'0,"0"0"0,0 0 0,0 0 0,0 0 15,0 0-15,-29-17 16,20 5-1,-3 6-15,0-6 16,-2-3 0,-1 0-16,0 3 15,0-5-15,0 5 16,-2 0 0,-7-3-16,-3 0 15,-2 1 1,-4-1-16,-2 6 15,2 0 1,3 0-16,1 3 16,-1 0-16,1 6 15,-4 6 1,0 6-16,-2 0 16,-4 3-1,-2 8-15,2 1 16,4 0-1,-4 5-15,1 4 16,8-6-16,7 5 16,2-2-1,3-1-15,3-5 16,4 6 0,2-10-16,3 7 15,3-3 1,3-4-16,0 10 15,3-3-15,0-1 16,0 1 0,6-1-16,-1-2 15,4 6 1,3-10-16,3 7 16,3-3-1,2-3-15,1 2 16,0-8-16,-4 3 15,1-3 1,0-4-16,0 4 16,-1-3-1,-2-6-15,0 0 16,0 0 0,-1-6-16,1 0 15,3 0-15,0-6 16,5-3-1,1-3-15,2 0 16,-2 0 0,6 1-16,-1-10 15,-2 3 1,-4-8-16,-2 5 16,-3-3-16,-3-3 15,-1 7 1,-2-4-16,0 0 15,-3 4 1,0-1-16,-3-3 16,-1 4-1,-2-4-15,0 6 16,-3-3-16,0 7 16,0-4-1,-3-3-15,0-3 16,0 10-1,0-4-15,0 0 16,0-3 0,0 10-16,0-1 15,0-3-15,0 9 16,0-6 0,3 6-16,6-8 15,9-10 1</inkml:trace>
  <inkml:trace contextRef="#ctx0" brushRef="#br0" timeOffset="-141610.142">28520 11132 0,'0'0'0,"0"0"0,0 0 15,0 0 1,0 0-16,0 0 16,0 0-16,0 0 15,-33-18 1,27 9-16,-3-3 16,0-3-1,0 1-15,-2-7 16,-4-6-1,0 7-15,0-4 16,-3-3-16,1 4 16,-1-10-1,0 12-15,-3-2 16,4 8-16,-1-3 16,0 0-1,0-2-15,1 8 16,-1-6-1,0-3-15,3 7 16,1-4 0,-1 0-16,-3 3 15,0-2 1,0 5-16,1-3 16,-1-3-16,0 6 15,0-3 1,1 1-16,2-1 15,-3 0 1,0-3-16,1-2 16,-4 5-1,0-3-15,0 0 16,1-2 0,-1 2-16,3 0 15,0-3-15,1 10 16,2-4-1,-3-3-15,3 3 16,0-3 0,1 7-16,-1-1 15,3-3-15,0 9 16,3-3 0,0 0-16,1 0 15,-1-2 1,0 5-16,0-3 15,-3-3 1,0 0-16,0 0 16,-2-3-1,-1-2-15,-3-4 16,0 0-16,1-2 16,-10 2-1,-9-9-15</inkml:trace>
  <inkml:trace contextRef="#ctx0" brushRef="#br0" timeOffset="-109061.687">3333 10780 0,'0'0'0,"0"0"0</inkml:trace>
  <inkml:trace contextRef="#ctx0" brushRef="#br0" timeOffset="-108369.546">3387 10768 0,'0'0'0,"0"0"0,0 0 16,0 0 0,0 0-16,0 0 15,0 0 1,0 0-16,0 0 16,0 0-16,0 0 15,0 0 1,0 0-16,0 0 15,0 0 1,35 12-16,-29-4 16,0 4-1,6 0-15,0 3 16,-1-3-16,1 6 16,0 2-1,6 4-15,-6-3 16,6 5-1,-7-8-15,-5-6 16,6 0-16,-6-6 16,0 0-1,0-3-15,0-3 16,6 0 0,-1-3-16,7-3 15,0-3 1,12-12-16,-1-6 15,7-23 1,-1 0-16,1-9 16,-7-4-16,-5 13 15,-6-3 1,6 8-16,-7 7 16,1-6-1,6-7-15,-7 7 16,1 2-16,-6 7 15,0 8 1,0 10-16,-6 2 16,0 3-1,-6 3-15,6 3 16,-6 3-16,11 6 16,7 12-1</inkml:trace>
  <inkml:trace contextRef="#ctx0" brushRef="#br0" timeOffset="-98652.173">7134 11138 0,'0'0'0,"0"0"0,0 0 0,0 0 15,0 0-15,12-33 16,-6 27-16,-6 0 15,6 0 1,-6 6 0,6-6-16,0 6 15,0 0-15,6-3 16,-1 1 0,1-4-16,6 0 15,0-3 1,0 9-16,-7 0 15,1 0-15,6-6 16,-6 6 0,12-6-16,-7 3 15,7-3 1,-6 0-16,0 3 16,-1 3-1,-5 0-15,0 3 16,0 0-16,0 0 15,5 3 1,-5-3-16,6 3 16,0-6-1,0 0-15,-1 0 16,7 0-16,0-6 16,-7 6-1,7-3-15,-6 0 16,6 0-1,-1 0-15,1-3 16,0-3 0,-7 9-16,1-6 15,0 6 1,0 0-16,-6 0 16,-1 0-16,1 0 15,0 0 1,-6 0-16,6 0 15,0 0 1,-1 6-16,1-6 16,0 6-1,6-3-15,0 0 16,5 0-16,-5 3 16,6-3-1,-6 0-15,5-3 16,7 6-1,-6-6-15,5-6 16,1 6-16,-1-3 16,-5 0-1,0 3-15,-7 0 16,-5 0 0,6 0-16,0 0 15,0 0 1,-1-3-16,1 0 15,6 0-15,-1 0 16,1 0 0,-6 3-16,0 0 15,-1 3 1,1 0-16,6 0 16,-6 0-16,-1-3 15,1 0 1,0 0-16,0-3 15,5 0 1,-5 0-16,0 0 16,-6-3-1,0 6-15,-1 0 16,1 6 0</inkml:trace>
  <inkml:trace contextRef="#ctx0" brushRef="#br0" timeOffset="-96319.668">9467 11043 0,'0'0'0,"0"0"15,0 0 1,0 0-16,0 0 16,0 0-16,0 0 15,0 0 1,0 0-16,0 0 16,0 0-1,0 0-15,0 0 16,0 0-16,0 0 15,0 0 1,0 0-16,0 0 16,0 0-1,0 0-15,0 0 16,36-27 0,-30 27-16,-1 0 15,7 6-15,-6-6 16,6 0-1,-6 0-15,0 0 16,6 0 0,-6 0-16,0 0 15,-1 3 1,1 0-16,6 0 16,0 0-16,0-3 15,0 0 1,6-3-16,5 0 15,-5 0 1,6 0-16,-7-3 16,7 6-1,-6 0-15,0 0 16,-7 0-16,7 6 16,0-6-1,-6 0-15,6 0 16,-1 0-1,-5 0-15,6 0 16,-6 0 0,6 0-16,-1 3 15,1 0-15,-6 0 16,6-3 0,-6 0-16,5 0 15,1-3 1,6 0-16,-7 0 15,1 3-15,0 0 16,0 0 0,-6 0-16,5 3 15,-5 0 1,6 0-16,-6 0 16,0 0-1,0-3-15,-1 0 16,1 0-16,0 0 15,0 0 1,0 0-16,0 0 16,5 0-1,1 0-15,6 0 16,-1-3 0,1 0-16,0 0 15,5 0-15,-5 0 16,-6-3-1,0 6-15,-1 0 16,7 6 0</inkml:trace>
  <inkml:trace contextRef="#ctx0" brushRef="#br0" timeOffset="-94764.549">4281 11016 0,'0'0'0,"0"0"0</inkml:trace>
  <inkml:trace contextRef="#ctx0" brushRef="#br0" timeOffset="-92338.995">4091 12159 0,'0'0'0,"0"0"16,0 0-16,0 0 15,0 0 1,0 0-16,0 0 15,0 0-15,0 0 16,0 0 0,0 0-16,0 0 15,0 0 1,0 0-16,0 0 16,0 0-1,36 0-15,-30 0 16,5 0-16,7 0 15,-6 0 1,6 0-16,5-3 16,1 0-1,0-3-15,-6 0 16,-1 6 0,1-6-16,-6 6 15,0 0-15,0 0 16,-1 0-1,1 0-15,0 0 16,0 0 0,-6 0-16,6 0 15,-6 0-15,0 0 16,0 0 0,-6 0-16,5 0 15,-5 0 1,6 0-16,0 0 15,0 0-15,6-6 16,-6 6 0,0-6-16,0 3 15,0 0 1,-6 0-16,0 0 16,0 0-1,0-3-15,0 6 16,0-5-1,0 5-15,0 0 16,0 0 0,0 0-16,0 0 15,0 0-15,0 0 16,-59-21 0,47 18-16,0 0 15,0-3 1,-6 6-16,6-6 15,-5 6-15,5 6 16,-12 3 0,0 0-16,1 0 15,5-3 1,6-1-16,0-5 16,6 6-16,0-3 15,1-3 1,5 0-16,-6 0 15,6 0 1,-6 0-16,6 3 16,-6 0-1,0-3-15,6 0 16,-6 0 0,0 0-16,0 0 15,6 0-15,-6 0 16,6 0-1,-6 0-15,6 0 16,-6 0 0,6 0-16,0 0 15,0 0-15,0 0 16,0 0 0,0 0-16,0 0 15,0 0 1,71-15-16,-41 10 15,-6-1 1,5 0-16,1 0 16,5 0-1,-5-3-15,0 3 16,-1 0-16,-11 0 16,0 0-1,0 3-15,-7 0 16,-5 0-1,6 3-15,-6-3 16,-6 3-16,6 0 16,-6 0-1,6 0-15,-6 0 16,0 0 0,0 0-16,0 0 15,0 0-15,0 0 16,0 0-1,0 0-15,0 0 16,0 0 0,0 0-16,0 0 15,0 0 1,-65 24-16,53-18 16,0 0-16,0 0 15,0 0 1,1-3-16,5 0 15,0 0 1,0-3-16,0 3 16,0-3-1,6 0-15,-6 0 16,6 0 0,-6 0-16,6 0 15,-6 0-15,6 0 16,-6 0-1,6 0-15,-6 0 16,6 0-16,-6 0 16,6 0-1,0 0 1,0 0-16,0 0 16,0 0-16,0 0 15,0 0 1,0 0-16,0 0 15,66 9 1,-49-4-16,1-5 16,-6 0-16,0 0 15,0 0 1,-6 0-16,-1-5 16,1 5-1,-6 0-15,6 0 16,0 5-1,6 1-15</inkml:trace>
  <inkml:trace contextRef="#ctx0" brushRef="#br0" timeOffset="-91460.243">4553 12114 0,'0'0'0,"0"0"0,0 0 15,0 0 1</inkml:trace>
  <inkml:trace contextRef="#ctx0" brushRef="#br0" timeOffset="-90998.988">4103 12156 0,'0'0'0,"0"0"0,0 0 16,0 0-1,0 0-15,0 0 16,0 0 0,36 12-16,-25-1 15</inkml:trace>
  <inkml:trace contextRef="#ctx0" brushRef="#br0" timeOffset="-87236.192">4458 12307 0,'0'0'0,"0"0"0,0 0 0,0 0 0,0 0 16,0 0-16,-35-18 15,5 15 1,0-3-16,7 0 15,-13-6 1,7 6-16,-1-3 16,0 1-16,7-7 15,-7 3 1,7-6 0,5-3-16,-6 1 15,6-7-15,1-2 16,-7-4-1,6-11-15,0-1 16,1 1 0,5 11-16,0-5 15,0 8-15,6-2 16,0-1 0,0 1-16,6-1 15,0 9 1,0-2-16,6 2 15,0 0-15,0 1 16,0-1 0,6-9-16,6-5 15,-1-1 1,1 7-16,-6 8 16,0 4-1,0 5-15,-1 3 16,1 0-16,6 3 15,-6 0 1,6 0-16,5-2 16,1 5-1,-6-3-15,5 0 16,-5 0 0,6 3-16,-6 0 15,-1 0-15,1 3 16,-6 0-1,0 3-15,6 0 16,-7 0 0,7 0-16,-6 0 15,6 3-15,-6 0 16,5 3 0,-5-6-16,6 6 15,-6 0 1,6 0-16,-6 0 15,5 0 1,-5 3-16,0-3 16,0-1-16,-6 7 15,6-3 1,-7 3-16,7 3 16,-6-3-1,0 0-15,0 5 16,6-2-1,-6-3-15,0 3 16,6-3 0,-6-1-16,-1 1 15,-5 3-15,6-3 16,-6 6 0,0-4-16,0 4 15,0 0 1,0-3-16,0 5 15,0-2-15,0-3 16,0 0 0,0 0-16,0-1 15,0 1 1,0 0-16,0 3 16,-6-3-1,6 8-15,-5-2 16,5 0-16,-6 2 15,0 1 1,0 3-16,0-1 16,0 7-1,-6 2-15,-6 4 16,1-1-16,-1 1 16,-12 5-1,1 27-15,-1 18 16</inkml:trace>
  <inkml:trace contextRef="#ctx0" brushRef="#br0" timeOffset="-77091.084">5311 12345 0,'0'0'0,"0"0"0,0 0 0,0 0 16,0 0-16,0 0 15,0 0 1,0 0-16,0 0 15,0 0-15,12-26 16,-6 23 0,5-6-16,7 3 15,6 0 1,0-6-16,5 3 16,-5-3-1,5 6-15,-5 0 16,0 1-16,-1 2 15,7 0 1,6 0-16,-7 3 16,7-3-1,-7 0-15,7-3 16,-7 6-16,7-6 16,-6 6-1,-1-6-15,1 6 16,-7 0-1,-5 0-15,6 0 16,6 0 0,5 0-16,6-6 15,-5 0 1,5 0-16,-5 3 16,-6-3-16,-1 6 15,1 0 1,-7 0-16,7 6 15,-6-3 1,5 0-16,1 0 16,5 0-16,7-3 15,11 0 1,0 0-16,-5 0 16,-1 0-1,-5 0-15,-1 0 16,-5 0-1,-7 0-15,1 0 16,-1 0-16,7 0 16,-6 0-1,11 3-15,-5-3 16,-1 0 0,1 0-16,-7 0 15,1 0 1,-7 0-16,7 0 15,-6 0-15,5 0 16,-5 0 0,0 0-16,-1 0 15,7 3 1,6-3-16,5 0 16,0 0-1,7-3-15,-7 3 16,1-3-1,-7 0-15,-5 3 16,-7 0-16,1-3 16,0 0-1,-6 0-15,-1-3 16,-5 6 0,0 0-16,0-6 15,0 6-15,-6 0 16,6 6-1,-1 9-15</inkml:trace>
  <inkml:trace contextRef="#ctx0" brushRef="#br0" timeOffset="-75425.086">9710 12185 0,'0'0'0,"0"0"0</inkml:trace>
  <inkml:trace contextRef="#ctx0" brushRef="#br0" timeOffset="-73518.335">8893 10265 0,'0'0'0,"0"0"0,0 0 15,0 0-15,0 0 16,0 0 0</inkml:trace>
  <inkml:trace contextRef="#ctx0" brushRef="#br0" timeOffset="-70675.121">10793 11067 0,'0'0'0,"0"0"16,0 0-16,0 0 15,0 0 1,0 0-16,0 0 15,0 0-15,-29-3 16,5 26 0,-12 10-16,-11 11 15,-12 1 1,-6 20-16,6 9 16,5-3-1,7-6-15,5-9 16,1-6-1,6-5-15,5-7 16,-6-2-16,7-7 16,-1 10-1,1-9-15,5-1 16,-6 1 0,7-10-16,5 1 15,6-9 1,0-6-16,6 0 15,0 0-15,6 6 16,0-7 0,0-2-16,6 0 15</inkml:trace>
  <inkml:trace contextRef="#ctx0" brushRef="#br0" timeOffset="-70089.108">10130 11297 0,'0'0'0,"0"0"16,0 0 0,0 0-16,0 0 15,0 0-15,0 0 16,0 0 0,0 0-16,0 0 15,0 0 1,0 0-16,0 0 15,0 0 1,36 45-16,-24-18 16,5 8-16,7 6 15,0 4 1,-1 5-16,7 0 16,-6-8-1,-1-7-15,7-8 16,-6 3-1,5 2-15,1 4 16,-1-1-16,-5-2 16,-6-1-1,-6-8-15,0-9 16,-1 3 0,1-10-16,-6 1 15,6 0 1,0 3-16,6 6 15,5 5 1</inkml:trace>
  <inkml:trace contextRef="#ctx0" brushRef="#br0" timeOffset="-68185.138">10444 12345 0,'0'0'0,"0"0"15,0 0-15,0 0 16,0 0 0,0 0-16</inkml:trace>
  <inkml:trace contextRef="#ctx0" brushRef="#br0" timeOffset="-67914.441">10468 12324 0,'0'0'0,"0"0"0,0 0 16,0 0-16,0 0 16,0 0-1,6-29-15,-6 23 16,5 6-1,-5-3-15,6 0 16,0 0-16,0 0 16,0 3-1,-6 0-15</inkml:trace>
  <inkml:trace contextRef="#ctx0" brushRef="#br0" timeOffset="-64860.807">14263 12245 0,'0'0'0,"0"0"0,-27-33 16,21 21-16,0 3 16,0-3-1,3 6-15,3 1 16,0-1 0,3 0-16,0 0 15,6-3-15,0 3 16,6 0-1,0 3-15,2-3 16,4 0 0,0 0-16,0 0 15,-1 1-15,1-1 16,0 0 0,0 3-16,-1 0 15,4 0 1,0 0-16,-4 0 15,1 3 1,0 0-16,-3 0 16,2 0-16,1 0 15,6 0 1,5 0-16,1 0 16,-1 0-1,1 0-15,-1 0 16,-2 0-1,0 0-15,-1 3 16,4 0-16,2 0 16,1 0-1,5-6-15,7 0 16,5 3 0,0-3-16,1 0 15,-4-3-15,-3 6 16,-5-6-1,-1 6-15,6-6 16,10 0 0,11 0-16,6-3 15,-9-2 1,0-1-16,-6 6 16,-2 0-16,2 0 15,9 3 1,3 3-16,0 6 15,0-3 1,-3-3-16,3-3 16,6-3-1,0 0-15,-6 12 16,-3 0 0,-6 0-16,-2 0 15,-4-3-15,0 3 16,9 0-1,3 0-15,-3-1 16,-5 1 0,-4-3-16,-3 0 15,-6-3-15,10-3 16,2-3 0,6 3-16,0 3 15,-6 0 1,-2 0-16,-4-3 15,0-5 1,9 2-16,6-3 16,6 3-16,0 0 15,-3 3 1,-2-6-16,-7 3 16,-3 0-1,0 30-15,-3 17 16</inkml:trace>
  <inkml:trace contextRef="#ctx0" brushRef="#br0" timeOffset="-60044.957">3866 13452 0,'0'0'0,"0"0"0,0 0 0,0 0 0,0 0 16,0 0-1,0 0-15,0 0 16,0 0-16,0 0 16,0 0-1,0 0-15,0 0 16,0 0-1,30-21-15,-24 21 16,6-6 0,-1 6-16,1 0 15,0 0-15,6 0 16,0-6 0,-1 6-16,-5 0 15,0 0 1,0 0-16,0 6 15,0-6-15,-1 6 16,1-6 0,0 6-16,0 0 15,6-3 1,-6 0-16,-1 0 16,7 3-1,-6 0-15,0 0 16,0 6-16,5-1 15,-5-2 1,6-3-16,-6 0 16,0-6-1,0 0-15,5 0 16,-5 0-16,6 0 16,-6 0-1,5 6 1,1-3-16,0-3 15,0 0-15,0-3 16,5-3 0,1 0-16,-6 0 15,5 0-15,-5 6 16,0-3 0,0 0-16,-1 0 15,7 1 1,-6-1-16,6 0 15,-7 0 1,7-3-16,-6 6 16,-1 0-16,-5-6 15,6 6 1,6-6-16,-1 0 16,1-3-1,6-3-15,5 0 16,-5 6-1,-6 1-15,-1 5 16,1 3-16,0-1 16,5 4-1,7 0-15,5 0 16,-5 6 0,5-3-16,-5-3 15,-7 0-15,7 0 16,-7 3-1,1-6-15,0 0 16,-1-3 0,1 2-16,-1 1 15,-5 0 1,6 0-16,-1 3 16,-5 0-16,6 0 15,5 6 1,1 0-16,-1-3 15,1-3 1,-1-6-16,-5 0 16,5-6-1,7 0-15,-7 0 16,-5 3-16,0 0 16,-1 3-1,1 0-15,-1 3 16,7 0-1,-1-3-15,-5 0 16,0 0 0,-7 0-16,1 0 15,-6 0-15,-1 3 16,-5 0 0,6-3-16,-6 0 15,6 0 1,-6 0-16,5-3 15,1 3 1,6-3-16,-7 0 16,7 0-16,0 0 15,0 3 1,5-3-16,-5 3 16,5 0-1,1 0-15,0 0 16,-7 0-1,7 0-15,-6 0 16,-1-3 0,1 3-16,11 6 15</inkml:trace>
  <inkml:trace contextRef="#ctx0" brushRef="#br0" timeOffset="-58269.147">8390 13630 0,'0'0'0,"0"0"0,0 0 16,0 0-16,0 0 15,0 0 1,0 0-16,-12-33 16,6 21-1,6 6-15,-6 3 16,6-3 0,-6 3-16,6 0 15,0 0 1,0 1-16,0-4 15,0 6-15,6-6 16,-6 6 0,6-6-16,0 6 15,6-3 1,-1 0-16,1-3 16,6 0-16,6-3 15,-1 3 1,13-6-16,-7 6 15,1-2 1,-6-4-16,-7 12 16,-5 0-1,0 0-15,6 0 16,0 6 0,-1-3-16,1 0 15,6 0-15,-6-1 16,5 1-1,-5-3-15,0 3 16,-6 0-16,5 3 16,1 0-1,-6 0-15,6-6 16,0 6 0,-7-3-16,1 0 15,0-3 1,-6 0-16,0 0 15,-6 0-15,6 0 16,-6 0 0,6 0-16,-6 0 15,6 0 1,-6 0-16,6 0 16</inkml:trace>
  <inkml:trace contextRef="#ctx0" brushRef="#br0" timeOffset="-57246.341">10959 10200 0,'0'0'0,"0"0"16,0 0-16,0 0 16,0 0-1,0 0-15</inkml:trace>
  <inkml:trace contextRef="#ctx0" brushRef="#br0" timeOffset="-56994.244">11001 10839 0,'0'0'0,"11"38"0</inkml:trace>
  <inkml:trace contextRef="#ctx0" brushRef="#br0" timeOffset="-55179.435">9704 13520 0,'0'0'0,"0"0"0,0 0 16,0 0 0,0 0-16,0 0 15,0 0 1,0 0-16,0 0 16,0 0-16,0 0 15,0 0 1,29-18-16,-29 18 15,6 0 1,0 0-16,0 0 16,0 0-1,6-6-15,6 3 16,0-3-16,-1 1 16,1-1-1,0 0-15,0 6 16,-1 0-1,7-6-15,6 6 16,-1-6 0,1 6-16,-6-6 15,-1 3-15,-5 0 16,-6 3 0,0 3-1,5 0-15,-5 3 16,6 0-16,-6 0 15,6 0 1,-7-3-16,7 0 16,-6-3-1,0 0-15,0 0 16,0 0-16,-1 0 16,1 0-1,0 0-15,6 0 16,-6-3-1,5 3-15,1-3 16,-6-3-16,6 6 16,-6 0-1,0 0-15,-1 0 16,1 0 0,0 0-16,6 0 15,-6-6 1,5 6-16,-5 0 15,6 0 1,6 0-16,23 0 16,12 12-16</inkml:trace>
  <inkml:trace contextRef="#ctx0" brushRef="#br0" timeOffset="-53029.347">11448 13458 0,'0'0'0,"0"0"0,0 0 16,0 0-16,0 0 15,-15-33 1,15 33-16,0-6 15,0 6 1,0-3-16,0 0 16,0 3-1,0 0-15,0 0 16,0 0 0,0 0-16,0 0 15,0 0-15,0 0 16,0 0-1,0 0-15,0 0 16,0 0 0,38 18-16,-26-18 15,0 0 1,6-6-16,5 0 16,4-2-16,-3-1 15,-1 0 1,-2 3-1,-3 0-15,-3 0 16,-4 6-16,-2 0 16,0 0-1,0 0-15,0 0 16,0 0-16,0 6 16,0-6-1,2 0-15,1 6 16,0-6-1,3 6-15,6-6 16,-1 6 0,7-6-16,-3 0 15,8 3-15,10 3 16</inkml:trace>
  <inkml:trace contextRef="#ctx0" brushRef="#br0" timeOffset="-49060.062">12475 13425 0,'0'0'0,"0"0"0,0 0 0,0 0 15,0 0 1,-15-32-16,12 32 15,3-6 1,0 6-16,0-6 16,3 6-1,0-6-15,3 6 16,3-3-16,8-3 16,4 0-1,6-6-15,5 6 16,4-5-1,5-4-15,7-3 16,2-3 0,-3 4-16,-2 2 15,-10 6-15,-5 0 16,-6 9 0,-1 0-16,-2 0 15,0 0 1,-1 0-16,1 0 15,0 0 1,0 0-16,-4 6 16,1-3-16,-3-3 15,-3 3 1,0 0-16,-1 3 16,4 0-1,-3 0-15,3-6 16,0 6-1,0-6-15,-4 0 16,1 0-16,0 0 16,0 5-1,0-5-15,0 0 16,-1 0 0,4 0-16,0-5 15,3 5-15,0-6 16,-1 6-1,-5-6-15,0 6 16,-3 0 0,-3-3-16,0 3 15,-3 0 1,0 0-16,0 0 16,0 0-16,0 0 15,-1 0 1,1 0-16,0 0 15,0 3 1,3 3-16,9 5 16</inkml:trace>
  <inkml:trace contextRef="#ctx0" brushRef="#br0" timeOffset="-35332.339">11886 5029 0,'0'0'0,"0"0"0,0 0 0,0 0 0,29-5 16,-14 10-16,0 7 15,3-3 1,5 18-16,1 8 16,-3 7-1,-4 5-15,-8 6 16,-6 1 0,-6-1-16,-6 18 15,-11 27-15,-10 11 16,-11-8-1,5-13-15,1-22 16,5-7-16,3-12 16,-5 0-1,-7-2-15,-2-1 16,-1-5 0,1-19-16,3-11 15,5-12 1,0-11-16,1-16 15,-10-17 1,1-10-16,8-2 16,4 3-16,2 6 15,3 2 1,7-20-16,-1-15 16,12 6-1,6 0-15,6-11 16,12-10-16,-3 3 15,11-5 1,13 17-16,17 0 16,9 6-1,3 12-15,0 18 16,-6 11 0,-5 24-16,-4 18 15,3 18-15,-3 23 16,-11 36-1,-10 18 1</inkml:trace>
  <inkml:trace contextRef="#ctx1" brushRef="#br0" timeOffset="-45645.959">9013 12065 0,'36'0'219,"-1"0"-219,-18 0 15,1 0-15,17 0 16,-17 0 109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67.13287" units="1/cm"/>
          <inkml:channelProperty channel="Y" name="resolution" value="67.03911" units="1/cm"/>
          <inkml:channelProperty channel="T" name="resolution" value="1" units="1/dev"/>
        </inkml:channelProperties>
      </inkml:inkSource>
      <inkml:timestamp xml:id="ts0" timeString="2024-04-01T04:58:59.98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5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4-04-01T04:59:27.263"/>
    </inkml:context>
  </inkml:definitions>
  <inkml:trace contextRef="#ctx0" brushRef="#br0">9101 7144 0,'53'0'313,"-17"0"-313,-19 0 15,54 0 1,-18 0 0,0-18-1,-36 18 1,1 0 31,35 0-32,-18 0-15,0 0 16,89 0 15,-89 0-15,-17 0 15,-1 0-15,19 0-1,-19 0 1,1 0 0,0 0-1,35-18 1,35 1-1,18 17 1,-1 0 0,19 0-1,17 0 1,-35 0 0,17 0 15,-87 0-31,34 0 15,-52 0 110,-1 0-109,1 0 0,0 0-1,17 0-15,0 0 16,36 0 15,17 0-15,-17 0-1,-36 0-15,18 0 16,17-36 0,18 36-1</inkml:trace>
  <inkml:trace contextRef="#ctx0" brushRef="#br0" timeOffset="5821.762">12488 7126 0,'35'0'140,"36"0"-124,-1 0-16,89 0 16,-53 0-1,0 0 1,-53 0 0,-18 0 15,0 0-16,-17 0 1,17 0 0,1 0-1,-19 0-15,54 0 16,70 0 0,18 0-1,-54 0 1,-34 0-1,-36 0 1,-17 0 0,0 0 15,17 0-15,-18 0 15,1 0 31,17 0-62,-17 0 16,17 0-16,36-35 16,17 17-1,-35 18 1,-35 0-1,-1 0 32,1 0-47,17 0 16,0-18 0,-17 18-1,0 0 16,70 0-15,-71 0-16,1-17 16</inkml:trace>
  <inkml:trace contextRef="#ctx0" brushRef="#br0" timeOffset="12475.604">18203 7020 0,'35'0'125,"36"0"-125,-54 0 16,19 0-1,-19 0-15,1 0 266,0 0-266,-18-17 16,17 17-1,1-18 1,0 18-1,-1 0 204,1 0-219,-1 0 16,1 0-1,0 0 17,-1 0-17</inkml:trace>
  <inkml:trace contextRef="#ctx0" brushRef="#br0" timeOffset="14728.98">17127 7020 0,'53'0'109,"17"0"-93,1 0-16,35 0 31,-36 0-15,-52 0 109,0 18-94,-1-1-15,1-17-16,17 36 15,-17-19 1,-18 1 15,18-18-15,-1 0 187,1 0 31,-1 0-218,1 0 31,17-18-32,-17 18-15,0-1005 16,17 1975 0,0-970-1,-17 0 220,35 0-235,-18 0 15,-17 0 1,-1 18-1</inkml:trace>
  <inkml:trace contextRef="#ctx0" brushRef="#br0" timeOffset="16155.048">18009 7091 0,'18'0'172,"-1"0"-172,1 0 16,-1 0-1,1 0 1,0 0-1,-1 0 1,1 0 0,0 0 62,-1 0-63,19 0 64,-19 0-64,1 0 79,-1 0-94,1 0 109</inkml:trace>
  <inkml:trace contextRef="#ctx1" brushRef="#br0">18718 7228 0,'0'0'0,"0"0"0,-38 21 0,17-9 0,-3 0 16,-2 2-16,-4-2 15,0-6 1,1 6-16,-7-6 16,1-3-1,-7 0-15,-8 0 16,-9 3-16,-3 0 15,5-6 1,1 6-16,0 2 16,0-5-1,2 0-15,-5-3 16,0 0 0,3 0-16,5 0 15,7 0 1,-1 0-16,1-3 15,0 0-15,2 3 16,1-2 0,-7-4-16,-2 0 15,3 0 1,2 0-16,1-3 16,5-3-16,7 0 15,2 3 1,1-8-16,-4 5 15,0-6 1,4-3-16,-1-2 16,4-1-1,5 0-15,3 4 16,3-4 0,4-3-16,-1 1 15,0-4-15,0-2 16,0 2-1,-3-12-15,1-8 16,5 6-16,6-7 16,6 1-1,3-3 1,0 3-16,2-1 16,4 4-16,3-9 15,0-3 1,3-15-16,2-3 15,-2 6 1,0 14-16,-3 16 16,-4 5-16,1 13 15,0-4 1,3 0-16,6-5 16,2 5-1,7 4-15,0-1 16,2 3-1,4 6-15,5 4 16,4 5-16,5-6 16,6 0-1,12-3-15,21 9 16,-3 0 0,0 6-16,-9 0 15,9 6-15,17-6 16,1 6-1,-7 0-15,-5 9 16,0-15 0,17 12-16,-2 0 15,-12-1 1,-9 1-16,2-12 16,13 0-1,-3 0-15,-9-12 16,-12 6-16,-12 1 15,-3-1 1,6 0-16,0 6 16,-6 0-1,-6 0-15,1 0 16,-10 0-16,0 0 16,4 6-1,5 0-15,15 5 16,6 4-1,-12 6-15,-6-9 16,-8 0 0,-4-1-16,-6 1 15,1-6-15,-1-3 16,13 3 0,-1 0-16,-6-6 15,-5 6 1,-7 3-16,1-3 15,-4 0 1,-2 0-16,-3-1 16,-4 1-16,1 6 15,-3-3 1,-1 9-16,1 8 16,-3 10-1,-6 11-15,-3 4 16,-3-1-16,-4 3 15,-2-2 1,3 17-16,-3 14 16,0 1-1,-3-3-15,1-9 16,2-9 0,-3-5-16,0-13 15,0 0-15,0-8 16,0-6-1,0 2-15,0-5 16,-3-4 0,0-2-16,-3-3 15,0 0 1,-3-4-16,-5 1 16,-1-3-16,-3 0 15,-3-6 1,1 3-1,-4-3-15,-2-3 16,-7 2-16,-5 4 16,-7 3-1,-5 3-15,0-3 16,-4 9-16,-5-7 16,0 1-1,0 0-15,6-3 16,8-6-1,4 6-15,5-7 16,1 4 0,2-3-16,1 0 15,5 0-15,4 0 16,-1 0 0,0-3-16,-2-3 15,-1 0 1,0 3-16,1-3 15,5 0 1,3 0-16,1-3 16,-1 0-16,0-3 15,1 6 1,-1-6-16,3 0 16,0 6-1,1-6-15,-1 3 16,0-3-1,0 0-15,-2-5 16,-1 5-16,0-3 16,-3 0-1,-2 0-15,-4 3 16,-2-6-16,-4 6 16,-2-5-1,-4 2 1,-5-3-16,-1 6 15,-2 6-15,-9 6 16,-21 18 0,-9-4-16,6 4 15,9-3 1</inkml:trace>
  <inkml:trace contextRef="#ctx1" brushRef="#br0" timeOffset="7231.541">16945 6053 0,'0'0'0,"0"0"0,0 0 0,0 0 15,0 0-15,0 0 16,0 0 0,0 0-16,6-32 15,-24 20 1,-9-15-16,-23-17 15,-12-6-15,-3-4 16,-3-2 0,-12 6-16,-6 2 15,-18 7 1,-11-6-16,2 5 16,1 7-1,-39 5-15,12-8 16,3 11-1,-57 3-15,27 4 16,6 8-16,-35 12 16,14 0-1,-55 12-15,40 2 16,-8 4 0,12 0-16,20 0 15,-38 5-15,26 1 16,-2 9-1,5 5-15,27-2 16,15-16 0,0 13-16,9 11 15,20 1-15,7-7 16,-22 18 0,7-2-16,26-16 15,12 12 1,0-5-16,9-7 15,12-5 1,9-9-16,11-4 16,9-8-1,10-3-15,8-6 16,6-3-16,3-3 16,0-6-1,0-3-15,3 3 16,0-2-16,0-1 15,0 6 1,0 0 0,0 0-16,0 6 15,0 0-15,12-21 16,-3 9 0,3-2-16,0-4 15,-1 6 1,-2 3-16,0 3 15,-6 0-15,-3 0 16,-3 6 0,-3 0-16,6 0 15,-38 18 1,5 3-16,-2 11 16,-4 4-1,7-4-15,11-2 16,3-12-1,12 0-15,0-7 16,0-2-16,6-3 16,6 6-1,-6-3-15,12 0 16,6-3 0,17-6-16,19-6 15,20-12 1,0 0-16,-6-2 15,-9 2-15,-9 3 16,-11-3 0,-10 6-16</inkml:trace>
  <inkml:trace contextRef="#ctx1" brushRef="#br0" timeOffset="12181.637">20767 6814 0,'0'0'0,"0"0"0,0 0 0,0 0 0,0 0 16,0 0-16,0 0 15,0 0 1,0 0-16,0 0 16,0-33-1,0 27-15,-3 4 16,0-4 0,0-3-16,0 0 15,0 3-15,0 6 16,0-6-1,3 6-15,0-6 16,0 6 0,0-3-16,0 0 15,0 3-15,3 0 16,0 0 0,-3 0-16,0 0 15,44 24 1,6 8-16,36 22 15,15 8 1,-6 0-16,-15-3 16,-18-9-16,-9-5 15,-8-7 1,-7-5-16,-8-12 16,-7-10-1,-8-5-15,-3-6 16</inkml:trace>
  <inkml:trace contextRef="#ctx1" brushRef="#br0" timeOffset="12914.594">20799 6909 0,'0'0'0,"0"0"0,0 0 15,0 0 1,0 0-16,3-33 15,0 15 1,0 9-16,-3-2 16,0-1-1,0 0-15,3 3 16,0-3-16,0 0 16,-3 4-1,0 2-15,0 0 16,0 3-1,3 0-15,0 3 16,-3 0 0,23 20-16,16 19 15,17 17-15,3-8 16,-11-7 0,-7 3-16,-2 1 15</inkml:trace>
  <inkml:trace contextRef="#ctx1" brushRef="#br0" timeOffset="13584.939">20903 6654 0,'0'0'0,"0"0"0,0 0 16,0 0 0,-30 12-16,24-18 15,0 0 1,0 3-16,3-3 16,0 3-1,0 0-15,1 0 16,-1 0-1,0 3-15,0 0 16,3 0-16,0 0 16,0 0-1,0 0-15,20 21 16,4-3 0,9 3-16,5-4 15,7 1 1,-4-9-16,-3-9 15,22-18-15,17-23 16</inkml:trace>
  <inkml:trace contextRef="#ctx0" brushRef="#br0" timeOffset="64424.675">11677 10618 0,'17'-17'141,"19"-1"-141,34 18 15,54 0-15,-1 0 32,-17 0-17,0 0 1,-18 0 0,-70 0-16,17 0 15,88 18 1,-17 17-1,0-17 1,70-1 0,1-17-1,-18 0 1,-54 0 0,1 0-1,-18 0 16,-52 0-31,69 0 16,-52 0 0,53 0-1,-70 0 1,-1 0 0,18 0-1,53 0 1,-1 0-1,36 0 1,106 0 0,-88 0-1,-18 0 1,-88 0 0,71 0 15,-19 0-16,37 0 1,16 0 0,-52 0-1,35 0 1,-17 0 0,-18 0-1,-18 0 1,-18 0-1,-17 0 1,18 0 0,-54 0 140,1 0-125,0 0 0,-1 0 32,1-17-32,-18-1 32</inkml:trace>
  <inkml:trace contextRef="#ctx0" brushRef="#br0" timeOffset="72645.669">4145 11624 0,'18'0'94,"-1"0"-94,54 0 16,158 0-1,-141 0-15,124 0 16,-53 0 0,-106 0-1,-18 0 1,-17 0 15,-1 0 16,19 0-31,-19 0-1,1 0-15,-1 0 16,19 0 0,-1 0-1,0 0 1,1 0-1,16 0 1,1 0 0,53 0-1,18 0 1,-36 0 0,-18 0-1,-17 0 1,53 0-1,-35 0 17,35 0-17,-18 0 1,-35 0 0,70 0-1,-17 0 1,-35 0-1,-19 0 1,19 0 0,-36 0-1,-17 0 1,17 0 0,53 0-1,-17 0 1,-18 0 15,-18 0-15,0 0-1,36 0 1,17 0 0,18 0-1,53-18 1,-18 18-1,-53 0 1,-17 0 0,-36 0-1,0 0 1,18 0 0,35 0 15,-70 0-31,52 0 31,1 0-15,0 0-1,-1 0 1,1 0 0,-18 0-1</inkml:trace>
  <inkml:trace contextRef="#ctx0" brushRef="#br0" timeOffset="77173.563">4921 13211 0,'71'0'156,"-18"0"-141,17 0-15,54 0 16,17 0 0,-35 0 15,-71 0-15,0 0-16,0 0 15,1 0 1,-1 0-1,18 0 1,0 0 0,17 0-1,-52 0 1,17 0 0,18 0-1,-35 0 1,17 0-1,18 0 1,0 0 15,-18 0-15,0 0 0</inkml:trace>
  <inkml:trace contextRef="#ctx0" brushRef="#br0" timeOffset="84723.694">11871 13246 0,'0'18'109,"70"-18"-93,-34 0-16,-1 0 16,0 0-1,36 0 1,-36 0 0,0 0-1,-17 0 16,-1 0-15,1 0-16,17 0 31,-17 0-31,35 0 16,0 0 0,-18 0-1,53 0 1,-17 0-1,17 0 1,-53 0 0,18 0 15,-17 0-15,16 0-1,-16 0 1,34 0-1,-17 0 1,35 0 0,71 0-1,-35 0 1,-19 0 0,37 0-1,-72 0 1,-17 0-1,35 0 1,53 0 15,-17 0-15,17 0 0,-18 0-1,-17 0 1,-18 0-1,-17 0 1,17 18 0,18-18-1,-53 0 1,53 0 0,-36 0-1,36-18 1,-53 18-1,-18 0 1,1 0 0,-19 0 15,36 0-15,-18 0-1,-17 0 1,0 0-1,-1 0 1</inkml:trace>
  <inkml:trace contextRef="#ctx1" brushRef="#br0" timeOffset="67655.306">10610 14653 0,'0'0'0,"0"0"0,0 0 0,0 0 16,0 0 0,0 0-16,0 0 15,0 0 1,35 0-16,-23 0 15,12 0 1,-1 0-16,1 0 16,6 0-16,-7 3 15,7 0 1,-6 0-16,-1 0 16,1-3-1,0 0-15,5 0 16,1 0-1,0-3-15,-1-3 16,1 1-16,-1-1 16,-11 0-1,6 6-15,-12 0 16,5 0 0,-5 0-16,0 6 15,6 0 1,-6-1-16,5 1 15,-5-3-15,6 3 16,6 0 0,-1 0-16,7-3 15,3 0 1,-4-3-16,-2 0 16,-3 0-1,-4 0-15,1 0 16,-3 0-16,0 0 15,-1 3 1,-2-3-16,3 0 16,3-3-1,5-3-15,7-6 16,2 3-16,4 0 16,-7 4-1,-2 2-15,0 3 16,-4 0-1,1 0-15,-1 0 16,1 0-16,-3 0 16,-1 0-1,-2 0 1,0 0-16,0 0 16,-1 0-16,1 0 15,0 0 1,0-6-16,5 0 15,10 0-15,-1 0 16,-2 0 0,-1 0-16,-2 6 15,-6 0 1,8 3-16,10 6 16</inkml:trace>
  <inkml:trace contextRef="#ctx1" brushRef="#br0" timeOffset="70321.473">22108 11431 0,'0'0'0,"0"0"0,0 0 15,0 0-15,0 0 16,0 0-1,0 0-15,0 0 16,-12-30 0,12 27-16,0 0 15,0 0-15,0-3 16,0 0 0,0 0-16,0 1 15,0-4 1,0 0-16,0 0 15,0-3 1,0 6-16,0 0 16,-3 3-16,0 0 15,3 3 1,0 0-16,0 0 16,-33 89-1,21-27-15,1 9 16,2-9-1,-3-8-15,-3 5 16,3-9 0,-3-5-16,-2-10 15,2-8-15,3-10 16,0-8 0,6-9-16,3 0 15,0 0-15,3-6 16,0 6-1,0 0-15,30-41 16,-9 17 0,2 7-16,7-4 15,0 3 1,-1 9-16,-2 3 16,-6 3-1,-4 6-15,-2 3 16,-3 3-16,0 15 15,-6 2 1,-3 1-16,-3-9 16,-6 3-1,-6-10-15,-9 4 16,-5-9-16,-1-9 16,-3-3-1,7-12-15,11 1 16,12 2-1</inkml:trace>
  <inkml:trace contextRef="#ctx1" brushRef="#br0" timeOffset="71370.715">21960 11292 0,'0'0'16,"0"0"-16,-36-39 0,24 27 16,3 0-1,3 4-15,3 2 16,3 0-1,0 6-15,9 0 16,12-6 0,12 6-16,17-6 15,6-3 1,0-3-16,-8 6 16,-13 0-16,-11 3 15,-3-3 1,-9 1-16,-4-1 15,-2 0 1,-3 0-16,-3 0 16,0 0-16,0 0 15,-3 0 1,0-3-16,-3 3 16,4 0-1,-1 0-15,0 3 16,0 1-16,3-1 15,0 0 1,0 3-16,3 0 16,0 0-1,0 0-15,-1 0 16,-2 0 0,0 0-16,0 0 15,0 0 1,0 0-16,0 0 15,0 0-15,0 0 16,15 68 0,-21-48-16,-5 10 15</inkml:trace>
  <inkml:trace contextRef="#ctx1" brushRef="#br0" timeOffset="72949.231">13274 14648 0,'0'0'0,"0"0"0,0 0 16,-33 0-16,25 0 15,-1 0 1,0 0-16,-3 0 15,3 0 1,0 3-16,0-3 16,3 2-1,3 1-15,0 0 16,3-3-16,0 3 16,0-3-1,0 0-15,0 0 16,0 0-1,0 0-15,0 0 16,63 3 0,-40-3-16,4 0 15,0 0-15,-7 0 16,-2 0 0,-6 0-16,-3 0 15,0 0 1,-3 0-16,0 6 15</inkml:trace>
  <inkml:trace contextRef="#ctx1" brushRef="#br0" timeOffset="73605.612">12863 13402 0,'0'0'0,"0"0"0,0 0 16,0 0-1,0 0-15,-12-30 16,9 24 0,0 3-16,0 0 15,0 0-15,0 0 16,3 3 0,0 0-16,0 0 15,0 0 1,0 0-16,0 0 15,0 0-15,12 71 16,-3-32 0,0 5-16</inkml:trace>
  <inkml:trace contextRef="#ctx1" brushRef="#br0" timeOffset="73771.347">12928 13706 0,'0'0'0,"0"0"0,0 0 16,0 0-16,0 0 16,-6 33-1,6-27-15,0 9 16,3 0 0</inkml:trace>
  <inkml:trace contextRef="#ctx1" brushRef="#br0" timeOffset="73924.496">13008 13925 0,'0'0'0,"0"0"0,0 0 15,0 0 1,0 0-16,0 0 16,0 0-16,-6 30 15,12-15 1</inkml:trace>
  <inkml:trace contextRef="#ctx1" brushRef="#br0" timeOffset="74070.407">12981 14165 0,'0'0'0,"0"0"0,0 0 0,0 0 16,0 0-1,-18 33-15,18-18 16,0 2-16</inkml:trace>
  <inkml:trace contextRef="#ctx1" brushRef="#br0" timeOffset="74182.629">13028 14485 0,'0'0'15,"0"0"-15,0 0 16,0 0-16</inkml:trace>
  <inkml:trace contextRef="#ctx1" brushRef="#br0" timeOffset="81685.604">18247 14588 0,'0'0'0,"0"0"0,0 0 0,0 0 0,57-20 15,-10 8-15,3 0 16,-5 0 0,-16-3-16,-5 9 15,-3 1 1,-4 2-16,-2 0 16,0 0-1,-3 0-15,-3 0 16,-3 0-16,0 0 15,-3 3 1,-3 0-16,0 0 16,0 0-1,0 0-15,0 0 16,0 0 0,0 0-16,0 0 15,0 0 1,0 0-16,0 0 15,0 0-15,0 0 16,-39-21 0,27 18-16,3 0 15,-2 0 1,2 3-16,0 0 16,0 0-16,0 0 15,0 0 1,0 0-16,0 0 15,9 0 1,0 0-16,0 0 16,0 0-16,0 0 15,-32 12 1,32-6-16,0-6 16,0 0-1,0 0-15,0 0 16,0 0-1,0 0-15,0 0 16,80 24 0,-51-21-16,-2 3 15,0-1-15,-4 1 16,1 6 0,0 0-16,2-3 15,1 3 1,0-6-16,-1 0 15,1-3-15,-3 0 16,-1-1 0,1-2-16,0 6 15,-1 0 1,4 0-16,0-6 16,2 6-1,4 0-15,2-3 16,-5 0-16,-3-3 15,-1 3 1,-2 0-16,0-3 16,2 3-1,1-3-15,2-3 16,7-3 0,5-3-16,7-6 15,2 3-15,-3 7 16,-2-4-1,-10 6-15,-5 3 16,-3 3 0,-1 0-16,-2 0 15,0 0 1,-1 0-16,-2-1 16,-3-2-1,0 6-15,-1-6 16,1 6-16,0-6 15,0 6 1,-1 3-16,4-6 16,0 0-16,5-3 15,1 0 1,6 0-16,-1-3 16,-2 3-1,-1 0-15,-2 0 16,-3 3-1,-1 0-15,4 0 16,-3 0-16,-1 0 16,4-3-1,6-6-15,2 0 16,4 0 0,-4-3-16,1 3 15,-1 6 1,-2 0-16,-1 0 15,-2 0-15,-3 0 16,-4 0 0,1-6-16,-6 6 15,-1-6 1,1 6-16,-3 0 16,3 0-1,3-5-15,8-1 16,7-9-1,5 3-15,1 6 16,-1-3-16,3-3 16,1 6-1,-4 6-15,4 0 16,-1 0-16,9 0 16,12-5-1,18-10-15,9-15 16</inkml:trace>
  <inkml:trace contextRef="#ctx1" brushRef="#br0" timeOffset="85868.31">7128 15923 0,'0'0'0,"0"0"16,0 0-16,0 0 16,0 0-1,0 0-15,0 0 16,0 0-1,0 0-15,42-21 16,-18 4-16,5-1 16,-5 3-1,0 3-15,-7 3 16,7 0 0,-6 1-16,-1-4 15,1 6 1,-6 0-16,0 6 15,0-3 1,-6 3-16,0 0 16,0 3-1,5-3-15,1 6 16,0-6-16,12 0 16,-1-6-1,7 6-15,0-6 16,-1 0-1,-5 3-15,-6-3 16,-6 6-16,5 0 16,-5 0-1,0 0-15,0 0 16,0 0 0,5 6-16,-5-3 15,6 3 1,-6 0-16,6 0 15,-1 0-15,1 0 16,-6 0 0,6-3-16,0 0 15,-1-3 1,7-3-16,6 0 16,5-3-16,-5 0 15,-7 6 1,1 0-16,-6 0 15,0 0 1,-1 0-16,1 0 16,0 0-1,0 0-15,-1-6 16,1 6-16,0 0 16,-6 0-1,0 0-15,-1 0 16,1 0-1,6 6-15,-6-6 16,0 6 0,5-6-16,-5 6 15,6-3-15,6 0 16,5-1 0,1 1-16,0 0 15,5 0 1,-5 0-16,-1-3 15,1 6-15,-6-6 16,-1 0 0,-5 0-16,6 0 15,-7 0 1,1 0-16,0 0 16,-6 0-1,6 0-15,-7 0 16,1 0-1,0 0-15,0 0 16,6 6-16,-6-6 16,5 6-1,7-3-15,-6-3 16,11-3 0,1-3-16,5 6 15,-5-6-15,0 6 16,-7-6-1,-5 6-15,6-6 16,5-2 0,1 2-16,11 0 15</inkml:trace>
  <inkml:trace contextRef="#ctx1" brushRef="#br0" timeOffset="90384.184">10468 15891 0,'0'0'0,"0"0"0,0 0 0,0 0 0,0 0 16,-36-30-16,30 24 16,6 3-1,-6-3-15,6 6 16,-6 0-16,6 0 16,-6 0-1,6 0-15,0 0 16,0 0-1,0 0-15,0 0 16,0 0 0,0 0-16,0 0 15,0 0-15,0 0 16,66 33 0,-49-27-16,7-6 15,6 0 1,-1-6-16,1 0 15,-1-3 1,1 3-16,-6 0 16,-1 0-16,1 0 15,-6 6 1,0 0-16,5 0 16,-5-6-1,6 6-15,-7-3 16,1 0-1,0 0-15,0 0 16,0 1-16,-7-1 16,7 3-1,-6 0-15,6 0 16,-6 0 0,5 0-16,1 0 15,0 0 1,6-3-16,-1-3 15,1 6-15,0-6 16,-7 6 0,1-6-16,0 6 15,-6 0 1,0 0-16,-7 0 16,7 0-16,0 0 15,-6 0 1,6 0-16,-6 0 15,6 0 1,-3 0-16,5 0 16,7 0-1,0 0-15,3-6 16,-1 6-16,1-3 16,-3 0-1,-4 0 1,1 0-16,-3 0 15,0-3-15,0 6 16,-1-6 0,-2 6-16,0 0 15,0-6-15,-3 6 16,0 0 0,-1 0-16,1 0 15,-3 0 1,3 0-16,0 0 15,0 0-15,0 0 16,3 0 0,2 0-16,1 0 15,3 6 1,6 6-16</inkml:trace>
  <inkml:trace contextRef="#ctx1" brushRef="#br0" timeOffset="96582.777">16220 16083 0,'0'0'0,"0"0"0,0 0 16,0 0-16,0 0 15,0 0 1,-30 29-16,30-26 16,0-3-1,0 0-15,0 0 16,0 0-16,0 0 16,0 0-1,0 0-15,0 0 16,0 0-1,0 0-15,59 18 16,-50-18-16,3 0 16,3-6-1,5 6-15,1-6 16,3 0 0,-1 3-16,4-5 15,3-1 1,-1-3-16,4-6 15,-1-3 1,4 10-16,-3-1 16,-7-3-16,-2 9 15,-3 6 1,-4-6-16,-2 6 16,-3 0-1,3 6-15,0-6 16,-1 6-16,1 0 15,3 3 1,0 3-16,-1-1 16,1 4-1,0 0-15,-3-6 16,0 3 0,-1-3-16,1-3 15,-3-4-15,0-2 16,-3 0-1,3-2 1,-1-1-16,4 0 16,3-3-16,3-3 15,2-3 1,1 6-16,3-3 16,-4 3-16,1 0 15,-3 0 1,-3 6-16,-1 0 15,-2 0 1,0 0-16,0 0 16,-3 0-1,-1 0-15,1 0 16,0 6-16,0-6 16,-3 6-1,0-3 1,0-3-16,-1 0 15,4-3-15,0-3 16,0 6 0,0-6-16,0 6 15,-3 0-15,-1 0 16,1 6 0,3-6-16,3 9 15,0-6-15,3 0 16,2-3-1,1 0 1,3-3-16,-4 3 16,1 0-16,0 0 15,0 3 1,-1 0-16,1 0 16,0 3-1,-4 0-15,1-6 16,3 0-16,0 0 15,-1-6 1,1 6-16,-3-3 16,0 0-1,2 3-15,1 0 16,6 0-16,5-3 16,10-3-1,5-6-15,-2 1 16,-1-4-1,-20 9-15,-13 3 16</inkml:trace>
  <inkml:trace contextRef="#ctx1" brushRef="#br0" timeOffset="98059.764">18259 14991 0,'0'0'0,"0"0"15,0 0-15,0 0 16,0 0-16</inkml:trace>
  <inkml:trace contextRef="#ctx1" brushRef="#br0" timeOffset="98552.73">19680 14982 0,'0'0'0,"0"0"0,0 0 16,0 0-1,0 0-15,0 0 16,0 0 0,0 0-16,0 0 15,0 0 1</inkml:trace>
  <inkml:trace contextRef="#ctx1" brushRef="#br0" timeOffset="99240.431">18233 16012 0,'0'0'0,"0"0"0,0 0 15</inkml:trace>
  <inkml:trace contextRef="#ctx1" brushRef="#br0" timeOffset="101937.311">20536 16083 0,'0'0'0,"0"0"15,0 0-15,0 0 16,-30 18-16,27-15 16,0 0-1,3 0-15,0-1 16,0 1 0,0-3-16,0 0 15,0 0 1,0 0-16,33 27 15,-18-21-15,-1 0 16,1-6 0,0 6-16,3-6 15,-1 0 1,1 0-16,0 0 16,0 0-16,-1 0 15,1 0 1,3-6-16,-3 6 15,2-3 1,1-3-16,6-3 16,-1 0-1,1-3-15,0 9 16,-1-2 0,1-1-16,-3 0 15,-4 0-15,-2 6 16,-3 0-1,0 0-15,0 0 16,2 9 0,1 0-16,3-1 15,0 4-15,-4 6 16,1-3 0,0-3-1,0 5-15,-4-2 16,1 0-16,0-3 15,0-6 1,3 0-16,-1 0 16,7-12-1,3 0-15,-1-6 16,1-3-16,-3 9 16,-4-6-1,1 6-15,-3-2 16,0-4-1,-1 6-15,-2 6 16,3-6 0,-3 6-16,2 0 15,1 6-15,3 0 16,0 0 0,-1 3-16,4-1 15,-3-5 1,3 3-16,-1-6 15,4 0 1,-1 0-16,1 6 16,3-6-16,-1 6 15,7-6 1,-1 0-16,4-12 16,8-14-1,1-4-15,-7 3 16,-8 7-1,-10 8-15,-2 6 16,-3 6-16,0 0 16,2 6-1,4 0-15,6 6 16,-1-1 0,4-2-16,2-3 15,1 0-15,8-29 16,15-43-1</inkml:trace>
  <inkml:trace contextRef="#ctx0" brushRef="#br0" timeOffset="147648.385">15998 16386 0,'35'-18'94,"18"18"-94,36-35 16,69 35-1,36-17 1,-35-1 0,-36 18-1,-105 0-15,88 0 16,-71 0 15,1 0-15,-1 0-1,0 0 1,36 0 0,34 0-1,-16 0 1,52 0 0,-88 0-1,-18 0 1,0 0-1,18 0 1,0 0 0,0 0-1,35 0 1,18 0 0,0 0 15,70 0-16,-52 0 1,-18 0 0,-1 0-1,1 0 1,-35 0 0,17 0-1,35 0 1,-17 0-1,-35 0 17,-1 0-32,-17 0 15,-17 0 17,16-18-17,19 18 1,88 0-1,-71 0 1,18 0 0,35 0-1,-18 0 1,18-35 0,-35 35-1,-53 0 1,-18-18-1,1 18 1,17 0 0,70 0 15,-52 0-31,-36 0 31,0 0-15,1 0-1,-19 0 1,54 0 0,-54 0-1,1 0 1,0 0 0,35 0-1,17 0 1,36 0-1,-18 36 1,-53-36 0,18 0-1,-17 0 1,34 0 0,-35 0 15,71 0-16,18 0 1,70-18 0,-18 0-1,-35 1 1,-35-1 0,-71 18-1,-17 0 16,0 0 188</inkml:trace>
  <inkml:trace contextRef="#ctx0" brushRef="#br0" timeOffset="163731.016">21007 15786 0,'18'0'31,"17"0"-15,36 36 0,52 34-1,54-35 1,-18-35-1,-124 0 1,-53 18 328,1-18-329,-1 0 1,-17 0 0,17 0 296,0 0-296,-35-18-1,36 18-15,-18-17 16,-36-1 0,36 18-1,17 0 1,0 0 234,1 0-203,-1 0-16</inkml:trace>
  <inkml:trace contextRef="#ctx0" brushRef="#br0" timeOffset="176424.315">11306 7902 0,'18'18'0,"70"-18"16,-35 0 0,70 0-1,54 0-15,-54 0 16,248 0-1,211 0 1,-318 0 0,-175 0-1,-72 0 1,1 0 46,0 0-46,-1 0-16,18 0 16,1 0 15,34 0-15,1 0-1,52 0 1,-87 0-16,-1 0 15,71 35 1,440 36 0,-281-71-1,-71 0 1,-35 0 0,-142 0-1,19 0 266,34 0-265,18 0-16,36 0 16,-18 0-1,-89 0 17</inkml:trace>
  <inkml:trace contextRef="#ctx0" brushRef="#br0" timeOffset="183066.93">17092 17885 0,'53'0'78,"52"0"-78,-16 0 15,158 0 1,-36 0-16,-34-35 16,70 17-1,-159 18 1,-71 0-1,1 0 64,0 0-64,-1 0-15,1 0 16,0 0-1,-1 0 1,1 0 0,0 0-1,52 0 1,-35 0-16,1 0 16</inkml:trace>
  <inkml:trace contextRef="#ctx1" brushRef="#br0" timeOffset="171190.513">29390 9329 0,'0'0'0,"0"0"0,0 0 0,0 0 16,0 0-16,0 0 15,0 0 1,0 0-16,0-32 16,9 20-1,3 0-15,2 0 16,10-8-16,6-1 16,-1-3-1,-2 4-15,-6 2 16,-9 9-1,-4 0-15,-2 3 16,0 3 0,-3-3-16,0 6 15,-3 0-15,0 6 16,0-6 0,-21 53-16,1-2 15,2-1 1,9-6-16,9-17 15</inkml:trace>
  <inkml:trace contextRef="#ctx1" brushRef="#br0" timeOffset="171712.743">30213 8525 0,'0'0'0,"0"0"0,0 0 15,0 0 1,0 0-16,47-39 16,-11 6-16,2-5 15,-2 2 1,-10 10-16,-8 14 16,-9 3-1,-3 6-15,-3 3 16,-3 3-1,0-3-15,0 0 16,-39 89-16</inkml:trace>
  <inkml:trace contextRef="#ctx1" brushRef="#br0" timeOffset="172396.55">30935 7785 0,'0'0'0,"0"0"0,0 0 16,0 0-16,0 0 15,0 0 1,24-33-16,0 12 16,5-2-1,1-1-15,-1 3 16,1 1-1,-6 2-15,-7 12 16,-2 0-16,-6 6 16,-3 3-1,-6 12-15,-12 23 16,-17 39 0</inkml:trace>
  <inkml:trace contextRef="#ctx1" brushRef="#br0" timeOffset="173187.263">31501 7172 0,'0'0'0,"0"0"0,0 0 16,0 0-1,0 0-15,0 0 16,0 0-16,0 0 16,0 0-1,32-33-15,-5 25 16,8-16 0,4 3-16,-4-2 15,-5 8 1,-6-3-16,-4 6 15,-5 6-15,-3-3 16,-3 3 0,-3 1-16,0-1 15,0 6 1,-3-6-16,0 6 16,-3 6-16,0-6 15,0 0 1,-42 106-16</inkml:trace>
  <inkml:trace contextRef="#ctx0" brushRef="#br0" timeOffset="-202000.454">21307 16404 0,'0'0'0,"0"-18"16,-17 0 15,17 1 0,0-1-15,-18 1 0,18-1-16,0-17 15,-18-1 1,-17-17-1,17-17 1,1-1 0,-1 18-1,1-17 1,17 17 0,0-53-1,0 36 1,0-19-1,0 19 1,0-1 15,0-17-15,0 17 0,0 1-1,0 17 1,0 0-1,0 18 1,0 17 0,0-17-1,0-18 1,0 18 0,0-1-1,0 19 1,0-36-1,0 0 1,0 18 15,0-1-15,0 1 0,0-88-1,17 70 1,1 17-1,-18 1 1,35-18 0,-17 18-1,17 0 1,18-18 0,0-18-1,53 18 1,-53 36-1,-18 17 1,18-18 0,176 0 15,-17 18-15,-18 0-1,-53 0 1,-71 0-1,-52 18 1,17 17 0,-17 1-1,35 17 1,-18-1 0,18 37-1,-35-36 1,17 17-1,0 107 17,1-125-32,-36 19 31,17 70-15,1 53-1,-18-88 1,35 53-1,-35-18 1,0 18 0,0-54-1,0 54 1,0 35 0,0-123-1,-17-1 1,-72 124-1,-34-35 17,35-36-17,-36 19 1,71-54 0,-70-18-1,70-34 1,-53-19-1,-123 1 1,17-18 0,-35 0-1,-17-53 1,34 0 0,54-18-1,70 1 1,18-1-1,0 18 1,17-17 15,-35-54-15,89-17 0,-1 36-1,18-37 1,-35 72-1,35 17 1,0 18 0,17-54-1,1 37 1,0 16 0,-1-17-16,1 18 15,52-71 1,1-17-1,0 17 17,-19 0-32,37-17 15,-19 17 17,18-18-17,1 36 1,-1 0-1,-35 35 1,35-53 0,-53 71-1,-17 0 1,17-1 0,0 19-1,1-1 1,-19-17-1,19-18 1,-1 18 0,-17-1 15,-1 1-15,18 0-1,-35 0 1,18 17 15,-18 0-15,18 18-1,-18-17 1</inkml:trace>
  <inkml:trace contextRef="#ctx1" brushRef="#br0" timeOffset="126256.198">11450 8155 0,'0'0'0,"0"0"0,0 0 0,0 0 0,0 0 16,0 0-1,0 0-15,0 0 16,-29 11 0,26-5-16,3 0 15,0-3 1,0-3-16,0 0 15,0 0-15,27 27 16,-13-24 0,4 0-16,3-6 15,5 0 1,4-6-16,6-3 16,5-3-1,3-2-15,4 5 16,-1 9-1,-5 0-15,-4 3 16,-2 3-16,-4 0 16,-2 3-1,-7 0-15,4-12 16,3 6 0,-1-6-16,4 6 15,-1 0-15,1 0 16,3 6-1,-1 0-15,-2 0 16,-1-1 0,1 1-16,-1-3 15,-2 0 1,-3-3-16,2 0 16,1 0-16,-1 3 15,1-3 1,-3 6-16,-1 0 15,1 0 1,3 0-16,-1-3 16,1 0-1,2-3-15,7-3 16,2 0-16,1-3 16,-4 0-1,1 12-15,-1 0 16,-2 6-1,-1 3-15,1-1 16,-4-8-16,1-3 16,2-3-1,4-3-15,2 0 16,1 3 0,-1 3-16,1 6 15,-4 0 1,1-3-16,-4-6 15,4-6-15,5 0 16,6-9 0,4-2-16,2 5 15,-3 0 1,-8 9-16,-10 6 16,1 3-1,-4 3-15,1-6 16,-1 3-16,-2-1 15,2-5 1,10-5-16,8-1 16,15 0-1,0-9-15,4-3 16,-4 3 0,0-2-16,6 5 15,15-9 1,0 3-16,-15 6 15,-12 7-15,-15 2 16,-8 3 0,-4 3-16,1-1 15,-1 1 1</inkml:trace>
  <inkml:trace contextRef="#ctx1" brushRef="#br0" timeOffset="139191.719">18860 8412 0,'0'0'0,"-38"62"0,-16 15 0,-31 50 16,-7 21-16,9-20 16,12-31-1,6-2-15,14-24 16,13-30 0,17-20-16,15-21 15,6-6 1,0 6-16,30-53 15</inkml:trace>
  <inkml:trace contextRef="#ctx1" brushRef="#br0" timeOffset="139512.523">18828 8525 0,'0'0'0,"38"-45"16,-23 33-16,-6 3 15,-3 6 1,-3 3-16,0 3 16,0 6-1,-1 15-15,4 23 16,0 42 0,3 21-16,-3-4 15,-3-17 1,3-18-16,-3 0 15,-3-15-15,-3-11 16,0-10 0,0-11-16,3-6 15,0-16 1,0-2-16</inkml:trace>
  <inkml:trace contextRef="#ctx1" brushRef="#br0" timeOffset="139734.955">18662 8986 0,'0'0'0,"0"0"0,0 0 16,0 0-16,-9-32 16,18 26-1,6 6-15,8-3 16,7 3-1,11-3-15,10-3 16,14-9-16,9 3 16</inkml:trace>
  <inkml:trace contextRef="#ctx1" brushRef="#br0" timeOffset="140085.78">19399 8779 0,'0'0'0,"0"0"0,0 0 15,-36-12 1,25 0-16,2 3 16,0-2-1,3-1-15,6 0 16,0 12-16,0 0 15,0 0 1,0 0-16,0 0 16,101 24-1,-36 41-15,6 12 16,0 6 0,-12-15-16,-15-27 15,-5-8-15,-10-16 16,-8-2-1,0-12-15,0-3 16</inkml:trace>
  <inkml:trace contextRef="#ctx1" brushRef="#br0" timeOffset="140284.964">19902 8628 0,'0'0'0,"0"0"0,-38 59 16,-27 39-16,-33 32 15,18-23 1,38-48-16,19-15 16,5-5-1</inkml:trace>
  <inkml:trace contextRef="#ctx1" brushRef="#br0" timeOffset="140636.003">20293 8741 0,'0'0'0,"0"0"16,0 0-16,0 0 16,0 0-16,0 0 15,59 20 1,-6-5-16,13-9 15,2-3 1,6-6-16,-9-9 16,-15 3-1,-11-3-15,-10 1 16</inkml:trace>
  <inkml:trace contextRef="#ctx1" brushRef="#br0" timeOffset="140901.449">20222 9036 0,'0'0'0,"50"0"15,-8 0 1,23 0-16,24-5 16,11-1-1,-8-3-15,-9-3 16,-3 6-16,0-6 16</inkml:trace>
  <inkml:trace contextRef="#ctx1" brushRef="#br0" timeOffset="141368.993">21681 8584 0,'0'0'0,"0"0"0,-35 12 16,-1-1 0,-5 7-16,-4 9 15,1 14 1,3 12-16,8 7 16,15-4-1,9-3-15,12-8 16,9-7-16,9 0 15,11-5 1,10-6-16,2-18 16,1-12-1,8-18-15,6-9 16,9-23 0,-6-6-16,-23 3 15,-18 5-15,-15 13 16,-15 5-1,-9 7-15,-15 2 16,-11 9-16,3 9 16,2 9-1</inkml:trace>
  <inkml:trace contextRef="#ctx1" brushRef="#br0" timeOffset="142218.367">17898 9554 0,'0'0'0,"30"18"0,11 0 16,39 3-16,18-10 16,2-5-1,-11-3-15,27-9 16,2 3-16,-5-2 16,-13-1-1,13-6-15,20-9 16,-3-6-1,-23 4-15,-7 5 16,10 6 0,-18 12-16,-12 6 15,-9 0 1,-9 6-16,9-12 16,24 0-16,2 0 15,-11 0 1,-9 0-16,-9 12 15,30 0-15,8-4 16,-5-8 0,-6 0-16,35-11 15,30-10 1,-15 9-16,-15 0 16,18 12-1,-18 6-15,-29 0 16,-12-6-16,12 6 15,11 6 1</inkml:trace>
  <inkml:trace contextRef="#ctx0" brushRef="#br0" timeOffset="-165600.731">9031 7161 0,'0'-17'109,"0"-1"-93,0 0-16,0-35 15,0 1 1,0 16 0,0-17 15,0 18-31,0-35 31,0 34-15,18-17-1,-1 0 1,-17 18 0,0 17-16,0-17 15,18-18 1,35-53 0,-18 1-1,-17 34 1,-1 1-1,-17 17 1,18-18 0,0 36-1,-1-18 17,-17 0-17,0 35 1,0 1 15,0-1 32,18 18-48,70 0 1,0 0-16,18 18 15,18-18 1,52 35-16,230-17 16,-177 17-1,-88 0 17,-70 0-17,-1-35 1,-52 0-1,-1 0 17,1 18 30,17 17-62,1-17 0,34 35 16,36-35-1,-18-1 1,-70-17 265,-18-17-265,17-1-16,1 36 125,-18-1-94,0 1-31,18-1 16,-18 1-1,17 0 1,-17-1 0,18 72-1,-18-72-15,18 54 16,-18-18 0,53 0-1,-53-18 1,0 0-1,0-17 1,0 17 0,0 0-1,0 1 1,0-19 0,0 19-1,0-19 1,0 18-1,0 1 17,0 17-32,0 0 15,0-18 17,0 18-17,-36 0 1,19 17-1,17-17 1,0-18 0,0-17-1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01T05:03:03.6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8543 6885 0,'0'0'0,"0"0"0,0 0 0,0 0 0,0 0 16,0 0-1,0 0-15,0 0 16,0 0-1,0 0-15,0 0 16,0 33-16,0-19 16,6-5-1,-6 3-15,0-3 16,6-3 0,-6 0-16,6 0 15,-6 0 1,6-6-16,0 6 15,0-6-15,6 5 16,-6-5 0,6 0-16,5 0 15</inkml:trace>
  <inkml:trace contextRef="#ctx0" brushRef="#br0" timeOffset="665.025">8857 6941 0,'0'0'0,"0"0"16,0 0-16,0 0 15,0 0 1,36 12-16,-24-9 16,-1-3-1,1-3-15,0-3 16,0 6 0,0-6-16,0 6 15,-1 0 1,1 0-16,0 6 15,0-6-15,6 6 16,0-3 0,-1-3-16,1 0 15,0 3-15,0 0 16,-1 3 0,1 0-16,0 0 15,0-6 1,-1 0-16,7 0 15,-6 0 1,0-6-16,-1 6 16,1 0-16,-6 0 15,6 6 1,5-6-16,1 0 16,6 0-1,-1-6-15,1 6 16,0-3-1,-7 3-15,1 0 16,0 3 0,-1-3-16,1 6 15,0-6-15,-1 0 16,1-6 0,0 6-16,-1-3 15,1 0 1,-6 3-16,5 0 15,7 0-15,12 0 16,-1-3 0,0 0-16,-5 0 15,-6 0 1,-13 0-16,1 3 16,-6 3-1</inkml:trace>
  <inkml:trace contextRef="#ctx0" brushRef="#br0" timeOffset="5836.701">20642 6699 0,'0'0'0,"0"0"0,0 0 0,0 0 0,0 0 15,0 0-15,0 0 16,0 0 0,0 0-16,33 5 15,-21-10 1,2-1-16,4 3 15,0-6-15,-3 3 16,0 3 0,-4 3-16,1 0 15,-3 0 1,0 0-16,0 0 16,-3 0-1,0 0-15,0 0 16,0 0-16,2 0 15,4-6 1,3 6-16,6-6 16,3 6-1,-1-6-15,4 6 16,-3-3 0,-4 3-16,4 0 15,0-3 1,5-6-16,1-2 15,-1-1-15,-2 3 16,-3 0 0,-1 0-16,-2 9 15,-3-6-15,0 12 16,-1-6 0,1 0-16,3 0 15,6-6 1,5 6-16,7-12 15,-4 9 1,1-3-16,-4 3 16,-5 0-16,-3 3 15,-1 3 1,-2-3-16,0 0 16,-1 3-1,-2 0-15,0 0 16,-3 6-1,0 3-15</inkml:trace>
  <inkml:trace contextRef="#ctx0" brushRef="#br0" timeOffset="23244.7">4885 7761 0,'0'0'0,"0"0"0,0 0 0,0 0 0,-24-36 16,18 25-16,6 5 16,-6 0-1,6 6-15,0-3 16,0 0-16,0 0 16,6 0-1,6-3-15,6-3 16,-1 3-1,1 0-15,6 0 16,-7 0 0,7 1-16,-6 2 15,6 0-15,-1 0 16,7-3 0,-6 6-16,-1 6 15,1-3 1,0 0-16,-1 0 15,-5 0-15,0-1 16,0 1 0,-1 0-16,-5-3 15,6 6 1,-6-6-16,0 6 16,5-6-1,-5 0-15,6 0 16,0 0-1,0-6-15,-1 0 16,7 3-16,-6-2 16,5 2-1,-5 0-15,6 0 16,0 0 0,5-3-16,-5 6 15,5-6-15,-5 0 16,0 6-1,-6-3-15,-1 3 16,-5 0 0,0 3-16,0-3 15,0 6 1,0-6-16,-1 0 16,7 6-1,-6-6-15,0 0 16,6 9-1,-1-3-15,1-1 16,6 1-16,-6 0 16,5 0-1,7 0-15,-6-6 16,5 0-16,-5 6 16,5-3-1,-5 0-15,0 0 16,-1 0-1,1 0-15,-6 3 16,0-6 0,-1 6-16,1-6 15,-6 6-15,6 0 16,0-1 0,-1 1-1,1 0-15,0-3 16,-6-3-16,5 6 15,-5-6 1,6 0-16,-6 0 16,6 0-16,-1 0 15,1 0 1,0 0-16,0 0 16,-1 0-1,1 6-15,0-6 16,6 0-16,-7 6 15,1-3 1,6 3-16,-6 0 16,5 0-1,-5 0-15,0 0 16,0-6 0,-1 0-16,1 0 15,-6 0 1,6 0-16,-6 0 15,-1 0 1,1 0-16,0 0 16,-6 0-16,6 0 15,-6 0 1,6 0-16,-6 0 16,5 0-1,-5 0-15,6 0 16,0 0-16,0 0 15,0 0 1,5 0-16,7 0 16,0 0-1,5 0-15,1 0 16,0 0 0,-1 0-16,1 5 15,-12-5-15,-1 0 16,1 0-1,-6 0-15,-6 0 16,0 0 0,0-5-16,-6 5 15</inkml:trace>
  <inkml:trace contextRef="#ctx0" brushRef="#br0" timeOffset="28304.989">5583 7776 0,'0'0'0,"0"0"0,0 0 0,0 0 0,0 0 16,0 0 0,0 0-16,0 0 15,0 0 1,0 0-16,0-30 16,0 30-1,6 0-15,0-6 16,18 0-1,11-8-15,1-4 16,-7 6-16,-5-3 16,-6 9-1,0 0-15,-7 0 16,1 0 0,6 1-16,-6-1 15,6-3-15</inkml:trace>
  <inkml:trace contextRef="#ctx0" brushRef="#br0" timeOffset="31300.519">4908 9747 0,'0'0'0,"0"0"0,-18-33 15,18 24 1,-5 0-16,5 1 15,-6 2-15,6 0 16,-6 6 0,6-3-16,0 0 15,6 0 1,-6 0-16,6 0 16,5-3-1,1 0-15,0 6 16,6-6-16,0 6 15,-1-6 1,1 6-16,6-6 16,5-3-1,7 1-15,5-7 16,-5 9 0,-7-3-16,1 3 15,-6 3-15,-1 0 16,1 3-1,0-6-15,-1 6 16,1 0 0,0 0-16,-6 0 15,5 0 1,-5 0-16,6 0 16,-7 0-1,7 0-15,6 0 16,-1-6-1,7 6-15,-6-6 16,-1 6-16,-5 0 16,-1 0-1,-5 0-15,6 0 16,-6 0-16,-1 6 16,7-6-1,-6 6-15,6-6 16,-7 6-1,1-3-15,0 0 16,0 0-16,-1 0 16,7 3-1,0-3-15,-1 3 16,7-6 0,0 6-16,-1-6 15,1 0 1,-1 0-16,-5 0 15,0 0 1,-1 0-16,1 0 16,0 0-1,0 0-15,-1 0 16,7 0-16,-6-6 16,11 6-1,6-6-15,7 0 16,-1 0-16,1 0 15,-7 3 1,-5 3-16,-7 0 16,1 0-1,-7 0-15,-5 0 16,6 0 0,-6 0-16,-1 0 15,1 3 1,0 0-16,-6 3 15,6 0-15,-1 3 16,1-3 0,0 6-16,0-4 15,-1-2 1,7 6-16,0-6 16,-1 0-16,7-3 15,0 0 1,-1 0-16,1-3 15,-1 0 1,1-3-16,0 0 16,-1 0-16,1-3 15,-1 0 1,-5 6-16,6 0 16,-1 0-1,-5 0-15,6 0 16,-1 0-1,-5 0-15,5 0 16,-5 0-16,0 0 16,-6 0-1,5 0-15,-5 0 16,0 0 0,0 6-16,5-6 15,1 6 1,-6-3-16,5-3 15,7 0-15,0 0 16,5 3 0,1-3-16,5 3 15,1 0 1,-1 0-16,-6 0 16,1 0-1,0-3-15,-7 0 16,1 0-1,-1 0-15,-5 0 16,6 0-16,5 0 16,1 6-1,-1 0-15,7-1 16,-7-2 0,7-3-16,-7 0 15,7-3-15,-1-2 16,-11-1-1,5 0-15,-11 6 16,0-3 0,-1 0-16,1 3 15,5 0 1,1 0-16,0 0 16,5 0-16,-5 0 15,-1 0 1,7 0-16,-6 0 15,-1 0 1,-5 0-16,5 0 16,-5 0-1,6-3-15,-7 0 16,1 0 0,0 0-16,-6 0 15,-1-3-15,-5 6 16,0 0-1,0 0-15,0 0 16,-1 0-16,-5 0 16,0 0-1,0 0-15,0 0 16,0 0 0,-6 0-16,6 0 15,-6 0 1,6 0-16,-6 0 15,6 0-15,-6 0 16,6 0 0,-6 0-16,6 0 15,-6 0 1,6 0-16,-6 0 16,6 0-1,-1-6-15</inkml:trace>
  <inkml:trace contextRef="#ctx0" brushRef="#br0" timeOffset="35397.907">18591 9628 0,'0'0'0,"0"0"0,-15-35 0,12 32 15,0-3-15,0 0 16,0 0 0,3 0-16,0 6 15,0-6 1,0 6-16,0 0 15,3 0-15,3 0 16,-6 0 0,0 0-16,38 6 15,-17 0 1,0-6-16,0 0 16,2 0-16,4 0 15,0 0 1,-1 3-16,1 0 15,-3 0 1,2 0-16,1 0 16,2 0-1,4 0-15,3-3 16,-1 6-16,1-6 16,-1 6-1,1-6-15,-1-6 16,1 6-1,2-6-15,-2 0 16,-4 0 0,-2 0-16,-4 3 15,1-3-15,3 6 16,5 0 0,4-6-16,-1 6 15,-2 0 1,-1 0-16,1 6 15,-4-6 1,1 6-16,-3-3 16,-1 0-16,-2 0 15,-4 0 1,4 0-16,6-3 16,8 0-1,9-3-15,4-6 16,-1-6-1,-6 6-15,-5 1 16,-10-1-16,-2 3 16,-6 0-1,-4 6-15,1 0 16,-3 0 0,0 0-16,2 0 15,7 0 1,6 0-16,5 6 15,3 0-15,-2 0 16,-6-3 0,-1 2-16,-5-2 15,-1 0 1,1-3-16,0 0 16,-1 0-16,4-3 15,-3 0 1,5 1-16,7-1 15,5 3 1,3-3-16,-2 0 16,-4 0-1,-5 3-15,-1-6 16,1 6 0,-7 0-16,-2 0 15,-3 0-15,-1 0 16,1 6-1,0-3-15,5 3 16,1-3-16,6-1 16,2 1-1,3-3-15,1-3 16,-4 1 0,-2-1-16,-1 0 15,-5 0 1,-3 3-16,-4 0 15,-2 0-15,0 0 16,0 0 0,5 0-16,4-3 15,2 3 1,7-6-16,-1 6 16,1 0-1,-4 0-15,-2 0 16,-4 0-1,1 0-15,-3-6 16,-1 6-16,-2-6 16,0 6-1,-1-6-15,4 6 16,3-6 0,5 3-16,7-3 15,2 3-15,0 0 16,-2 3-1,-7 3-15,1 0 16,-6 0 0,-4 0-16,-2 0 15,0 0 1,-1-3-16,-2 0 16,0 0-16,2 0 15,4 0 1,3 0-16,2 0 15,1 0 1,-1 0-16,1 0 16,-4 0-16,-2-3 15,-3 3 1,-1-3-16,-2 3 16,-3 0-1,0 0-15,-1 0 16,-2 0-1,0 0-15,0 0 16,3-3 0,-1 0-16,1 0 15,0 0-15,0-3 16,-1 6 0,-2-6-16,0 6 15,-3-5 1,0 5-16,-3 0 15,-3 0-15,-1 0 16,1 0 0,-3 0-16,-3 0 15,0 0 1,0 0-16</inkml:trace>
  <inkml:trace contextRef="#ctx0" brushRef="#br0" timeOffset="37889.255">11300 11374 0,'0'0'0,"0"0"0,0 0 15,0 0 1,0 0-16,0 0 16,0 0-1,0 0-15,0 0 16,11-32-16,-2 26 16,3 0-1,3 0-15,3 0 16,2 3-1,1 3-15,0 3 16,2 0 0,1 0-16,3-3 15,2 0-15,4 0 16,2-6 0,1-3-16,-6 3 15,-7 0 1,-2 6-16,-3 0 15,0 0 1,-4 0-16,4 0 16,3-5-1,0 5-15,2-6 16,-2 6-16,0 0 16,-4 0-1,1 0-15,-3 0 16,0 0-1,-3 6-15,-1-6 16,4 0-16,0 0 16,3 0-1,3 0-15,-1 0 16,4 0 0,3 0-16,5 5 15,4-5-15,8 0 16,3 0-1,4 0-15,-7 0 16,-8 6 0,-4 0-16,-2 9 15,0 9 1</inkml:trace>
  <inkml:trace contextRef="#ctx0" brushRef="#br0" timeOffset="38705.11">13582 11274 0,'0'0'0,"0"0"0,0 0 15,0 0-15,0 0 16,0 0 0,0 0-16,0 0 15,0 0 1,0 0-16,38-9 16,-26 3-1,3 6-15,3-6 16,3 6-16,2-6 15,1 6 1,5-6-16,1 6 16,-3-3-1,-4 3-15,-2 0 16,0 0-16,-3-3 16,-1 0-1,1 3-15,-3 0 16,0 0-1,2 3-15</inkml:trace>
  <inkml:trace contextRef="#ctx0" brushRef="#br0" timeOffset="43041.886">19061 11437 0,'0'0'0,"0"0"0,0 0 0,33-24 16,-12 18-16,2 3 16,4-6-1,6-6-15,-1 4 16,7 2 0,-4-3-16,1 0 15,-4 0 1,-2 0-16,-1-3 15,-2 10-15,3-4 16,-4 0 0,4 0-16,0-3 15,-1 6 1,-2 0-16,-1 0 16,1 3-1,-3 0-15,-3 3 16,-1 0-16,1 0 15,3 0 1,2 3-16,10-3 16,5 0-1,10-6-15,-1 1 16,-9-1 0,-8 6-16,-6 0 15,-1 6-15,-2-3 16,0-1-1,-1 1-15,4-3 16,0 0 0,-4 0-16,1 0 15,0 3-15,-1 0 16,4 3 0,0 0-16,2-6 15,4 6 1,5-12-16,4 0 15,-4 3 1,-2 0-16,-7 0 16,-2 0-16,-3 3 15,-4 0 1,1 0-16,-3 3 16,0 0-1,2 0-15,7 0 16,0-3-16,5 0 15,7-3 1,2 0-16,-2-3 16,-1 1-1,-5 2-15,-7 3 16,-2 0 0,-3 0-16,2-6 15,1 6 1,0-6-16,-1 0 15,-2 6-15,0-3 16,-3 0 0,-1 3-16,-2 0 15,0 3 1,0 0-16,0-3 16,-1 6-1,1-6-15,0 6 16,0-6-16,2 6 15,1-3 1,0-1-16,3 1 16,2 0-1,1 0-15,3-3 16,-1 0-16,1 0 16,3 0-1,-4-3-15,1 0 16,0 0-1,-1 3-15,1 0 16,-3 0 0,2 0-16,1 0 15,-4 0 1,-2 0-16,0 0 16,-3 0-16,-4 0 15,-2 0 1,0 0-16,3 0 15,0 0 1,0 0-16,2 0 16,1 0-16,0 0 15,3 0 1,-1 0-16,4 6 16,3 3-1</inkml:trace>
  <inkml:trace contextRef="#ctx0" brushRef="#br0" timeOffset="47531.344">6809 12582 0,'0'0'0,"0"0"16,0 0-16,0 0 15,23-30 1,-17 16-16,0 2 15,0 0-15,0-3 16,-6 9 0,0 3-16,0 0 15,0 0 1,0 0-16,6 0 16,-6 0-1,6 3-15,-6 0 16,6 0-16,-6 0 15,6 0 1,-6 0-16,6 0 16,-6 0-1,6 0-15,0 0 16,-1 0 0,1 0-16,0 0 15,0 0-15,6 0 16,-6 0-1,0 0-15,6 0 16,-6 0 0,0 0-16,5 0 15,-5 0 1,6 0-16,-6 0 16,6 0-16,-6 0 15,6 0 1,0 0-16,5-3 15,1-3 1,0 1-16,0-1 16,-1 0-1,1 6-15,-6-3 16,-6 3-16,6 0 16,-6 0-1,0 0-15,-1 0 16,1 0-1,0 0-15,0 3 16,0-3-16,0 6 16,0-6-1,0 6-15,0-1 16,0 4 0,0-3-16,0 0 15,0 0 1,-6-6-16,5 6 15,1 0 1,0 0-16,0 0 16,0 0-16,0 0 15,0-3 1,0-3-16,0 6 16,6-6-1,-6 0-15,5 0 16,-5 0-16,6-6 15,0 6 1,0-3-16,0 0 16,0 0-1,5 0-15,-5 0 16,6 0-16,0-6 16,-1 9-1,1-6-15,0 0 16,-6 6-1,6 0-15,-7 0 16,1 0 0,0 0-16,0 6 15,0 0-15,0 0 16,-1 0 0,1 0-16,0-3 15,0 0 1,0 0-16,-6-3 15,6 0 1,-7 0-16,7 0 16,0 0-1,0 0-15,0-3 16,0 0-16,5 0 16,-5 0-1,6 0-15,-6 3 16,0 0-1,0 0-15,-1 3 16,7 0 0,-6 0-16,6 0 15,-6 0-15,5-3 16,1 0 0,6-3-16,5-3 15,-5 0 1,6 0-16,-7 0 15,-5 0-15,-6 6 16,6 0 0,-6 0-16,-1 0 15,1 6 1,-6-6-16,6 6 16,-6-3-1,6 0-15,-6 0 16,6 0-16,-1 0 15,1-3 1,-6 0-16,6 0 16,0 0-1,0 3-15,0 0 16,-1-3 0,1 6-16,0-6 15,0 5 1,0-5-16,0 6 15,5-6-15,1-6 16,6 1 0,5-1-16,-5 3 15,0-3-15,-1 3 16,-11 3 0,0 0-16,0 0 15,6 3 1,-6 0-16,5 0 15,-5-3 1,6 0-16,-6 0 16,6 0-16,-7 0 15,7 0 1,-6 0-16,0 0 16,0 0-1,-6 3-15,5-3 16,-5 6-1,0-6-15,0 0 16,0 0 0,0 0-16,0 0 15,0 0-15,0 0 16,0 0 0,0 0-16,0 0 15,-1 0 1,1 0-16,6 0 15,-6 0-15,6 0 16,-6 0 0,6 0-16,0-6 15,-1 6 1,1-3-16,6 0 16,-6 0-1,0 0-15,0 0 16,-1 3-16,-5 0 15,0 0 1,0 0-16,0 0 16,0 0-1,-6 0-15,6 0 16,-6 0 0,6 0-16,-6 0 15,6 0-15,-6 0 16,6 0-1,-6 0-15,6 0 16,-6 0 0,6 0-16,-6 0 15,5 0-15,-5 0 16,6 0 0,-6 0-16,6 0 15,0 0 1,0 0-16,0 0 15,0 0 1,6-3-16,-6 3 16,6 0-1,-6 0-15,5 0 16,-5 0-16,0 0 16,0 0-1,0 0-15,0 0 16,0 0-1,0 0-15,0 0 16,0 0-16,0 0 16,-1 0-1,1 0-15,0 0 16,0 0 0,0 0-16,6 0 15,-6-3 1,6-3-16,6 0 15,-7 0-15,7 6 16,-6-3 0,0 0-16,0 0 15,-6 3 1,-1 0-16,1 0 16,0 0-1,0 0-15,-6 0 16,6 0-16,0 0 15,0 0 1,0 0-16,-6 0 16,6 0-1,-6 0-15,6 0 16,-6 0 0,6 0-16</inkml:trace>
  <inkml:trace contextRef="#ctx0" brushRef="#br0" timeOffset="52669.679">13493 12683 0,'0'0'0,"0"0"0,0 0 0,0 0 16,0 0-16,0 0 15,0 0 1,0 0-16,0 0 16,30 0-1,-18 0-15,-1-3 16,4 0-16,3-3 16,3-6-1,5 3-15,7-6 16,2 0-1,-5 4-15,3 2 16,-4 3-16,-2 0 16,-4 0-1,1 6-15,-3 0 16,0 0 0,-4 0-16,1 0 15,0 0 1,3 0-16,-1-6 15,1 6-15,0-6 16,0 6 0,-4-3-16,1 3 15,0 0 1,0 0-16,-1-3 16,1 3-1,0 0-15,0 0 16,-1 0-1,-2 0-15,3 0 16,0 0-16,2 0 16,1 0-1,0 0-15,0 0 16,-1 0 0,1 0-16,0 0 15,-1 3 1,-2 0-16,0-3 15,3 0-15,-1-3 16,4-3 0,3-3-16,-4 0 15,-2-2-15,-3 8 16,0-3 0,-4 0-16,1 3 15,0 0 1,-3-3-16,3 6 15,0-6 1,2 6-16,4 0 16,3 0-1,-1 0-15,1 0 16,0 0 0,2 0-16,4 0 15,0 6-15,-1-6 16,7 6-1,5-3-15,7-3 16,-1 0 0,0 3-16,1 0 15,-7-3-15,-5-3 16,-1 0 0,-2 6-16,-1 3 15</inkml:trace>
  <inkml:trace contextRef="#ctx0" brushRef="#br0" timeOffset="56685.186">18064 14627 0,'0'0'0,"0"0"0,0 0 0,0 0 0,0 0 15,0 0-15,0 0 16,0 0-1,0 0-15,0 0 16,38 29 0,-20-20-16,-3-3 15,3 9 1,-1-6-16,1 0 16,3-3-16,0-6 15,-1 0 1,1 0-16,3 0 15,2-6 1,-2 6-16,0-3 16,-1 0-1,7-3-15,6 0 16,2-3-16,0-3 16,-2 9-1,-3 0-15,-7 0 16,-2 3-1,-3 0-15,-4 3 16,1 0 0,0 0-16,0-3 15,-4 6-15,4-6 16,0 0 0,-3 0-16,3 0 15,-1 0 1,1 0-16,0 0 15,0 0-15,2 0 16,4 0 0,3 0-16,2 0 15,4 0 1,-1 0-16,-2 0 16,-3 0-1,-4 0-15,-2 0 16,0 0-1,-3 0-15,-4 0 16,1 0-16,-3 0 16,0 0-1,0 0-15,-1 0 16,1 0 0,0 0-16,0 0 15,3 0-15,6 0 16,5-9-1,7 0-15,-1 1 16,-2 2 0,0 0-16,-7 6 15,1 0 1,-3 6-16,-1-6 16,1 6-16,0-6 15,-3 0 1,-1 0-16,1 0 15,0 0 1,3 3-16,-1 0 16,7-1-1,5 1-15,7 0 16,14-3 0,9-3-16,6-5 15,1-1-15,-4-3 16</inkml:trace>
  <inkml:trace contextRef="#ctx0" brushRef="#br0" timeOffset="59751.697">14796 14754 0,'0'0'0,"0"0"0,0 0 16,0 0-16,0 0 15,0 0 1,0 0-16,0 0 15,29 27-15,-17-21 16,0 0 0,0 0-16,0 2 15,-4-5 1,4 0-16,0-3 16,0 0-16,0 0 15,0-3 1,0 3-16,-1 0 15,1 0 1,0 0-16,0-3 16,0 0-1,3-2-15,2-1 16,1 0-16,3 0 16,-1-3-1,-2-3 1,3 6-16,0 0 15,-1 0-15,-2 0 16,3 0 0,3-2-16,-1-4 15,1 6-15,-3-3 16,-4 3 0,-2 3-16,0 0 15,-3 3 1,-3 0-16,3 0 15,-1 0-15,1 0 16,0 0 0,-3 0-16,3 3 15,0-3 1,0 3-16,-1 0 16,1 0-1,-3 0-15,0 3 16,0 0-1,0 0-15,0 0 16,0-1-16,-1 4 16,1 0-1,0 0-15,-3-3 16,0 6 0,0-3-16,0-3 15,0 0 1,0 0-16,0 2 15,0-2-15,-1 0 16,1 0 0,0-6-16,3 6 15,0-6 1,3 0-16,3-6 16,2 6-1,4-3-15,3-3 16,-3 0-16,2-5 15,1 5 1,0-3-16,-1 0 16,1 3-1,-3-3-15,-1 3 16,-5 6-16,0-6 16,0 6-1,0-3-15,-4 3 16,4-3-1,3 0-15,0 0 16,0 3 0,2 0-16,1 0 15,0 0-15,-1 3 16,1 0 0,-3 0-16,0 0 15,-1-3 1,1 6-16,-3-6 15,0 6 1,0 0-16,-1-3 16,-2 0-16,0 0 15,0 0 1,0 0-16,0 0 16,-1 0-1,-2-3-15,0 6 16,0-6-1,0 6-15,0-6 16,-3 5-16,3-2 16,-3 0-1,0-3-15,-1 0 16,1 0 0,3 0-16,0 0 15,0-3 1,3 0-16,0-2 15,5-1-15,1 0 16,3 3 0,3-6-16,-1 3 15,1-3 1,0 3-16,-1 0 16,1 3-1,0-3-15,-1 0 16,-2 0-16,-3 1 15,-3-1 1,-1 0-16,-2 6 16,0-6-1,-3 6-15,0 0 16,0 0 0,0 0-16,0 0 15,-1 0-15,1 0 16,3 6-1,0-6-15,0 6 16,0-6 0,-3 6-16,2-6 15,1 0 1,3 0-16,3 0 16,3 0-16,-1 0 15,1-6 1,0 6-16,-1-6 15,-2 6 1,0-6-16,-3 6 16,3-6-16,-1-3 15</inkml:trace>
  <inkml:trace contextRef="#ctx0" brushRef="#br0" timeOffset="62134.954">20151 14645 0,'0'0'0,"0"0"16,0 0-1,0 0-15,0 0 16,0 0 0,-30 3-16,30-6 15,0 3-15,0 0 16,0 0 0,0 0-16,59-21 15,-14 6 1,5-12-16,6 1 15,1-4 1,-10 7-16,-14 11 16,-7 6-16,-5 0 15,-3 6 1,-1 6-16,7-3 16,3-3-1,5 0-15,7-9 16,-1 3-1,1 0-15,-4 0 16,-5 0-16,0 0 16,-4 3-1,7 3-15,8 6 16</inkml:trace>
  <inkml:trace contextRef="#ctx0" brushRef="#br0" timeOffset="72066.099">16595 12162 0,'0'0'0,"0"0"0,0 0 0,0 0 16,-44 3-16,17 0 16,-8 8-1,-7-5-15,-14 6 16,3-9 0,9-3-16,5 0 15,6 0-15,4 0 16,5 0-1,1 0-15,-4 0 16,0 0 0,-2 3-16,-1-3 15,-3 3-15,-2 3 16,-4 0 0,4 9-16,-4-3 15,1 5 1,-1 10-16,7 11 15,-1 7 1,4 5-16,5 3 16,6-5-1,6-1-15,1-3 16,5 1-16,3 5 16,0 12-1,0 9-15,0-6 16,0-5-1,0-4-15,0 0 16,0-3-16,3-8 16,0 5-1,3 12-15,-3-3 16,0 6 0,0-8-16,-3 8 15,0-3-15,0-3 16,3 3-1,0 9-15,-3 6 16,0-3 0,0-3-16,3-12 15,-3 10 1,0-10-16,3 12 16,0 12-1,0-1-15,3-10 16,3-4-16,0-15 15,3 3 1,3-9-16,9 7 16,5-1-1,10 6-15,2-9 16,13-5-16,5 5 16,-3-17-1,-6-7 1,-2-14-16,11 0 15,15-12-15,9 6 16,-6-6-16,-3-6 16,-12 6-1,-2-6-15,5-6 16,6 3 0,0 1-16,-6-1 15,-6-3 1,-2 3-16,-7-9 15,-6-5-15,-5-10 16,-4 0 0,-2-5-16,3-12 15,2-15 1,-2-12-16,-4-12 16,-8-12-1,-3-14-15,-3-7 16,-4-8-1,1-3-15,-3 12 16,-3 5-16,0-5 16,-6 0-1,-3-7-15,-6 1 16,-6-21 0,-5 9-16,-4-9 15,9 18 1,0 6-16,-2 14 15,-1 27-15,-3 12 16,0 21 0,-2 5-16,-1 13 15,-6-1 1,1 10-16,-7 2 16,-5 0-16,-1 3 15,4 4 1,2 2-16</inkml:trace>
  <inkml:trace contextRef="#ctx0" brushRef="#br0" timeOffset="73978.906">19748 12135 0,'0'0'0,"-35"-9"16,-4 0-16,-5-6 16,-4 4-1,-2 5-15,-3 0 16,-3 6 0,-4 3-16,-20 6 15,3 11-15,12 4 16,12 0-1,3 2-15,5 1 16,7 8 0,2 7-16,4 8 15,2 6-15,9-2 16,4-4 0,5 6-16,3-5 15,6-4 1,0 18-16,6 15 15,3 12 1,0 2-16,3 1 16,-6 0-16,0 17 15,0-5 1,0-4-16,0-20 16,2 0-1,1-6-15,0 12 16,0 0-1,0-7-15,0-5 16,0-6-16,3-5 16,0-10-1,0 6-15,-1-9 16,1-3 0,-3-5-16,0-7 15,3-5 1,0-1-16,0 4 15,6-3-15,5-1 16,10-5 0,11 5-16,7-5 15,-4-9-15,-2 2 16,-4-5 0,1-6-1,-4 3-15,-5 0 16,5 3-16,7 2 15,-1 1 1,7-3-16,-1 0 16,0-6-1,1-7-15,-1-2 16,-3 0-16,1-5 16,8-4-1,15-9-15,3 3 16,0-9-1,-9 7-15,-8-4 16,-10 6-16,-5-3 16,-4 1-1,-2 2-15,-4-3 16,1-3 0,-3-2-16,-1-4 15,1-5 1,-4-10-16,1-17 15,-6-3 1,-3-9-16,0-9 16,-7-15-16,-2-11 15,3-10 1,-6 7-16,-3 2 16,-6-5-1,0-7-15,-3-2 16,-2 3-16,2-1 15,-6-2 1,0 11-16,0 13 16,1 11-1,2 0-15,3-3 16,-6-5 0,0 11-16,-3 12 15,-2 14 1,-7 7-16,0 9 15,1 8-15,-4 4 16,-2 2 0,-10-3-16,-5 4 15,-4-1 1,4 3-16,0-2 16,-1 5-16,-2-6 15,0 4 1,-4 8-16,-14 6 15,6 15 1,0 12-16</inkml:trace>
  <inkml:trace contextRef="#ctx0" brushRef="#br0" timeOffset="88230.19">18780 13393 0,'0'0'0,"0"0"0,0 0 0,-12-36 0,9 16 16,0 2-1,-2-3-15,-1 0 16,-6-2 0,-6-4-16,-3 0 15,-8 1-15,-4-4 16,1 12-1,-1 4-15,0 2 16,-2 6 0,-4 0-16,-2 6 15,-9 3 1,-7 6-16,-8 9 16,12 2-16,9 13 15,5 2 1,9 10-16,7 8 15,5 18 1,3-6-16,9-3 16,6-11-16,3 2 15,6-3 1,9 0-16,9 7 16,2-4-1,4-9-15,2 1 16,-2-7-1,2-2-15,1-10 16,-7-11-16,1 3 16,0-6-1,-4-3-15,7-3 16,-1-1 0,4 1-16,-3-6 15,-4 0 1,1 0-16,-4-6 15,1-8-15,0-10 16,-1-20 0,1-13-1,-6-14-15,-4 0 16,-5-6-16,-6 0 16,-3 1-1,-9 10-15,-3 4 16,-8 6-16,-7-15 15,9 15 1,6 5-16</inkml:trace>
  <inkml:trace contextRef="#ctx0" brushRef="#br0" timeOffset="89967.768">18759 14952 0,'0'0'0,"0"0"0,0 0 16,0 0-16,0 0 16,0 0-1,0 0-15,-38 33 16,5 5 0,-11 13-16,0-1 15,5-3 1,1-8-16,-4-4 15,-5 4-15,-1-1 16,1-5 0,6-9-16,5-10 15,7-8 1,8-6-16,6 0 16,0-12-1,9 1-15,6-10 16,9-6-1,9-8-15,6-1 16,-1 7-16,4 2 16,0 12-1,2 3-15,-5 9 16,0 6 0,8 9-16,10 9 15,8 11 1,0 7-16,-5-7 15,-7-5-15,-5-9 16</inkml:trace>
  <inkml:trace contextRef="#ctx0" brushRef="#br0" timeOffset="97221.882">20148 13357 0,'0'0'0</inkml:trace>
  <inkml:trace contextRef="#ctx0" brushRef="#br0" timeOffset="97976.098">20038 14920 0,'0'0'0</inkml:trace>
  <inkml:trace contextRef="#ctx0" brushRef="#br0" timeOffset="100727.642">14819 14230 0,'0'0'0,"0"0"0,0 0 15,0 0-15,0 0 16,0 0-16,51-6 15,-25 6 1,4 0-16,5 6 16,4 0-1,-7 3-15,1-3 16,-3-6 0,-1 0-16,-2-3 15,-3 0 1,-1 3-16,-2 0 15,0 0-15,2-3 16</inkml:trace>
  <inkml:trace contextRef="#ctx0" brushRef="#br0" timeOffset="101018.505">15006 14429 0,'0'0'0,"0"0"15,0 0-15,0 0 16,0 0-1,0 0-15,0 0 16,0 0 0,12-27-16,8 27 15,16 0-15,11 0 16</inkml:trace>
  <inkml:trace contextRef="#ctx0" brushRef="#br0" timeOffset="104935.604">16125 15035 0,'0'0'0,"0"0"16,0 0-16,0 0 15,0 0 1,0 0-16,0 0 16,-21-26-1,21 20-15,-3 6 16,3 0 0,0 0-16,0 0 15,3 0-15,-3 0 16,0 0-1,0 0-15,0 0 16,42 20 0,-19-14-16,1 0 15,3 0 1,-4 3-16,1 3 16,0 0-16,-4 0 15,1-1 1,0-2-16,-1 3 15,1-6 1,0 6-16,0-6 16,2-3-16,1 0 15,0-3 1,-1 0-16,7-3 16,0-3-1,2-3-15,-2-3 16,-1 0-1,-2 3-15,3-8 16,2 2-16,1-3 16,-1-3-1,-2-2-15,-1 5 16,-2 0 0,-3-3-16,-1 4 15,1-4 1,0-6-16,5 4 15,4-4 1,-3 0-16,-4 1 16,1 2-16,-3-8 15,-4 5 1,1-9-16,0 1 16,-6-1-1,-1 4-15,-5 2 16,-3 1-16,0-4 15,-3-2 1,0-10-16,0-2 16,-3-27-1,0-9-15,0-6 16,-3 6 0,0 6-16,0-3 15,0-11 1,3-13-16,9-5 15,0 11-15,0 12 16,-3 18 0,-6 6-16,-6 0 15,0 3 1,-3 2-16,-3-8 16,6 3-16,-3-3 15,0-3 1,-2-3-16,-4-3 15,0 0 1,-3 18-16,-8-9 16,-4 5-16,3 10 15,1 0 1,-4 0-16,0-1 16,-5-8-1,-1 6-15,1-1 16,2 7-1,1 15-15,-1 2 16,1 3 0,-4 7-16,-2-4 15,2 12-15,4-3 16,5 9 0,0 0-16,4 4 15,-1-1 1,-3 3-16,-2 5 15,-16 7-15,-8 12 16,-6 3 0,3-1-16,2 7 15,7 2 1,5 1-16,7-7 16,2-2-1,10 0-15,2-10 16,3 4-16,3-9 15,4 3 1,-1-3-16,3-6 16,0 5-1,0-5-15,0 6 16,-3 0-16,1-3 16,-1 6-1,-3-1 1,-3 7-16,-3 0 15,1 6-15,2-4 16,0 10 0,0 2-16,4 1 15,-1 2 1,0 1-16,3-4 16,0 4-16,3-7 15,6-5 1,3 3-16,0 2 15,0 1 1,3 5-16,0 6 16,0 7-16,-3 8 15,0-3 1,0 0 0,3 4-16,6-4 15,3-3-15,3 6 16,0 3-1,2 15-15,-2 0 16,-3 3-16,-9-3 16,-3 0-1,-3 3-15,0-3 16,3 3 0,0 6-16,0 3 15,0-1 1,0 25-16,-9 17 15,0 18-15,6-9 16,-3 3 0,3-32-16,6-19 15,3-17 1,3-23-16,0-19 16,3-14-1,3-3-15,2-9 16</inkml:trace>
  <inkml:trace contextRef="#ctx0" brushRef="#br0" timeOffset="109442.328">16708 12813 0,'0'0'0,"0"0"0,0 0 0,0 0 16,0 0-16,-24-33 15,18 21 1,0-8-16,4-1 15,2-3 1,2-2-16,7-7 16,6-5-1,9-4-15,5-2 16,4 2-16,5 1 16,4 2-1,2 7-15,1-1 16,2 7-1,18 2-15,3-3 16,-3 4-16,4-1 16,-7 6-1,-3 0-15,-6 10 16,18-4 0,3 6-16,0 0 15,-3 0 1,-3 0-16,-5 6 15,19-3 1,10 3-16,-3 0 16,-9 3-16,-9 3 15,-3 6 1,24 3-16,6 2 16,-10 7-1,1 3-15,-6 5 16,6 13-16,3 5 15,2 0 1,-14-2-16,-18-16 16,-17-14-1,-13 0-15,-11-9 16,-6-3-16,-6-6 16,-6-6-1,0 3-15,0-9 16,-3-12-1,-3 3-15,-3-5 16,0 2 0,0 3-16,0 4 15,0 5 1,3 0-16,3 3 16,0 3-16,3 0 15,3 6 1,0 0-16,-6 0 15,27 15 1,-13-3-16,-2 0 16,-3 0-1,-6-1-15,-3-2 16,0-9-16,-30 39 16,-8-10-1,-36 13-15,-12 14 16,0 12-1</inkml:trace>
  <inkml:trace contextRef="#ctx0" brushRef="#br0" timeOffset="110126.187">16758 12538 0,'0'0'0,"0"0"16,0 0-16,-35-21 15,26 21-15,0 6 16,-3 9 0,-3 8-1,1 4-15,2-1 16,0-2-16,0-3 16,3-9-1,3-3-15,6-6 16,0-3-1,9 0-15,-9 0 16,104-24-16,-4-3 16,34 1-1,8 2-15</inkml:trace>
  <inkml:trace contextRef="#ctx0" brushRef="#br0" timeOffset="126700.374">32664 6083 0,'0'0'0,"0"0"0,0 0 0,0 0 16,0 0-16,0 0 16,0 0-1,0 0-15,0 0 16,-50 47 0,11-2-16,-11 14 15,-3 3-15,-7 3 16,-8 3-1,-9-3-15,-17 18 16,11 0 0,18-6-16,11-6 15,7-15 1,3-2-16,2-13 16,1-8-16,2-1 15,18-8 1,13-15-16,5-9 15</inkml:trace>
  <inkml:trace contextRef="#ctx0" brushRef="#br0" timeOffset="127523.307">31897 6361 0,'0'0'0,"0"0"0,0 0 16,0 0-16,0 0 15,-3 33 1,-6-10-16,-5 28 16,-13 20-1,-8 18-15,-1-7 16,3-5 0,7-20-16,2-16 15,3-6-15,1-8 16,2-6-1,0-3-15,3-4 16,6-2 0,4-6-16,2 0 15,3 0-15,5-6 16,7 0 0,6 0-1,3-6-15,3 6 16,2-6-16,1 6 15,-1-3 1,1 0-16,3 0 16,2 0-1,13-3-15,20-14 16,-3 5-16,-6-3 16,-11 6-1,-10 6-15,-8-3 16,-4 4-1,-5-1-15,-3 0 16,0 6 0,-3-6-16,-1 6 15,-2-3-15,0 0 16,0 3 0</inkml:trace>
  <inkml:trace contextRef="#ctx0" brushRef="#br0" timeOffset="133434.799">28594 10309 0,'0'0'0,"0"0"0,0 0 16</inkml:trace>
  <inkml:trace contextRef="#ctx0" brushRef="#br0" timeOffset="136038.525">25787 15414 0,'0'0'0,"0"0"16,0 0-16,0 0 15,0 0 1,0 0-16,48 3 16,-13 24-1,10 23-15,-4 3 16,-5-2-1,-7-1 1,-5-6-16,-3-11 0,-4-1 16,-2-2-1,-3-9-15,0-7 16,3-8 0,-1-6-16</inkml:trace>
  <inkml:trace contextRef="#ctx0" brushRef="#br0" timeOffset="136288.459">26424 15284 0,'0'0'16,"0"0"-16,0 0 0,0 0 15,-45 32 1,-17 31-16,-33 40 15,7 4 1,14-22-16,20-11 16,10-14-1,14-16-15,16-17 16,8-15-16,3-7 16</inkml:trace>
  <inkml:trace contextRef="#ctx0" brushRef="#br0" timeOffset="136589.607">26735 15450 0,'0'0'0,"0"0"15,0 0-15,0 0 16,0 0 0,0 0-16,0 0 15,0 0 1,0 0-16,29-6 16,1 6-1,5 0-15,4-6 16,-1 0-16,4 3 15,2-3 1</inkml:trace>
  <inkml:trace contextRef="#ctx0" brushRef="#br0" timeOffset="136838.538">26658 15680 0,'0'0'0,"0"0"16,0 0-16,0 0 15,29 6 1,10-6-16,8 6 16,6-6-16,4-6 15,-1 0 1,15-8-1,12-10-15,6 0 16</inkml:trace>
  <inkml:trace contextRef="#ctx0" brushRef="#br0" timeOffset="137354.657">27640 14997 0,'0'0'0,"0"0"0,0 0 16,0 0 0,0 0-16,0 0 15,-35 6 1,17-6-16,-3 6 15,-2 0-15,2-1 16,0 4 0,1 3-16,2 3 15,3 3 1,0 11-16,3 13 16,3 23-1,4 24-15,8 23 16,5-2-16,4-1 15,0-26 1,0-12-16,-3-21 16,0-5-1,0-13-15,-1-2 16,4-9 0,0 2-16,0-8 15,6 3 1,2-3-16,7-4 15,6 1-15,5-6 16,7-3 0</inkml:trace>
  <inkml:trace contextRef="#ctx0" brushRef="#br0" timeOffset="137675.143">28049 14831 0,'0'0'0,"0"0"0,0 0 15,0 0-15,0 0 16,0 0 0,-27 95-16,33 29 15,18 54 1</inkml:trace>
  <inkml:trace contextRef="#ctx0" brushRef="#br0" timeOffset="138221.023">28129 15592 0,'0'0'0,"0"0"0,0 0 16,0 0-1,-15 56-15,15 0 16,6 9-1,15 18-15,11 6 16</inkml:trace>
  <inkml:trace contextRef="#ctx0" brushRef="#br0" timeOffset="139037.837">28576 14929 0,'0'0'0,"0"0"0,0 0 16,0 0-16,0 0 15,0 0 1,0 0-16,0 0 16,0 0-16,0 0 15,53-15 1,-17 9-16,-7 6 16,-8-3-1,-6 0-15,-3 3 16,-3 0-1,-1 3-15,1 6 16,3 23 0,0 25-16,3 29 15,0 14 1,-4 10-16,1-4 16,0-17-16,-3-18 15,0-6 1,-6-9-16,0-17 15,0-7-15,-3-5 16,-3-9 0,-3 2-16,-3-2 15,-27 12 1,-29 2-16,-23 1 16</inkml:trace>
  <inkml:trace contextRef="#ctx0" brushRef="#br0" timeOffset="140271.968">25112 16613 0,'0'0'0,"0"0"0,0 0 16,-35-18-1,23 12-15,0 3 16,-6 0-16,-8 9 16,-31 27-1,-28 43-15,-19 55 16,3 67 0,24-26-16,15-42 15,18-35-15,11-30 16,13-15-1,8-18-15,9-14 16,6-9 0,6-9-16,-9 0 15,68-71 1</inkml:trace>
  <inkml:trace contextRef="#ctx0" brushRef="#br0" timeOffset="140520.779">24813 16988 0,'0'0'0,"39"-56"15,-18 27 1,-4-1-16,-5 6 16,-3 13-1,-3 2-15,-3 3 16,0 3 0,0 3-16,3 9 15,6 17-15,5 31 16,10 40-1,3 13-15,-4-4 16,-5-14-16,-3-18 16,2-9-1,4-6-15,3-3 16</inkml:trace>
  <inkml:trace contextRef="#ctx0" brushRef="#br0" timeOffset="140754.333">24725 17258 0,'0'0'0,"0"0"0,0 0 15,0 0-15,0 0 16,0 0-16,71-6 15,11 0 1,19-15-16,3-14 16,-7-10-1</inkml:trace>
  <inkml:trace contextRef="#ctx0" brushRef="#br0" timeOffset="141029.502">25488 16944 0,'0'0'0,"0"0"0,0 0 16,0 0-16,0 0 15,-18-30 1,21 25-16,3 5 16,-6 0-16,39 23 15,5 28 1,13 14-16,2 12 15,-3-12 1,-6-9-16,-14-18 16,-10-8-1,-5-15-15,-12-15 16,-6 0-16</inkml:trace>
  <inkml:trace contextRef="#ctx0" brushRef="#br0" timeOffset="141204.016">25903 16855 0,'0'0'0,"-30"18"0,-5 9 0,-25 26 16,-23 42 0,4 5-1,22-14-15,28-30 16,14-17-16,9-10 15</inkml:trace>
  <inkml:trace contextRef="#ctx0" brushRef="#br0" timeOffset="141903.65">26444 17074 0,'0'0'0,"0"0"16,0 0-16,0 0 15,0 0 1,0 0-16,54-3 15,-19 0-15,13 0 16,8 3 0,3-3-16,6-5 15,6-4 1,3-15-16</inkml:trace>
  <inkml:trace contextRef="#ctx0" brushRef="#br0" timeOffset="142337.742">26439 17323 0,'0'0'0,"0"0"0,0 0 16,0 0-16,0 0 16,0 0-1,0 0-15,0 0 16,0 0-16,0 0 16,68-9-1,17-3-15,13-6 16,12 4-1,8-10-15,3-3 16</inkml:trace>
  <inkml:trace contextRef="#ctx0" brushRef="#br0" timeOffset="146153.354">27430 17068 0,'0'0'0,"0"0"0,-12-29 0,9 5 0,0 3 16,-2-8-1,2 2-15,0-2 16,3 2 0,3 6-16,0-2 15,2 2-15,1 0 16,3 6 0,3 1-16,0 8 15,3 0 1,0 3-16,5 0 15,10 0-15,8 0 16,4 0 0,-4-3-16,-2 0 15,-7 0 1,-8 6-16,-6-6 16,-9 6-1,-3 0-15,-3 6 16,0-6-1,0 0-15,-71 104 16,-6 29-16,0 21 16,21-27-1,32-38-15,24-30 16,12-9 0</inkml:trace>
  <inkml:trace contextRef="#ctx0" brushRef="#br0" timeOffset="146841.044">28076 16932 0,'0'0'0,"0"0"0,0 0 16,-30-20-16,21 14 16,3 0-1,0 0-15,3 0 16,3 6-16,0 0 15,0 0 1,0 0-16,65 32 16,1 7-1,2 11-15,-12 15 16,-12-8 0,-11-13-16,-7 0 15,-5-11-15,-6-9 16,0-10-1,0-2-15,-1-6 16</inkml:trace>
  <inkml:trace contextRef="#ctx0" brushRef="#br0" timeOffset="147073.634">28552 16660 0,'0'0'0,"0"0"16,-35 30-16,-7 23 15,-23 47 1,-33 51 0,-2-9-16,41-32 15,26-33-15,12-27 16,6-11-1</inkml:trace>
  <inkml:trace contextRef="#ctx0" brushRef="#br0" timeOffset="147514.713">28934 16835 0,'0'0'0,"0"0"0,0 0 16,0 0 0,0 0-16,0 0 15,0 0-15,0 0 16,0 0-1,47-18-15,-17 6 16,6 6 0,-1 0-16,-17 0 15,-9 0-15</inkml:trace>
  <inkml:trace contextRef="#ctx0" brushRef="#br0" timeOffset="147719.377">28839 17009 0,'0'0'0,"0"0"0,0 0 16,0 0-16,0 0 16,0 0-1,54-15-15,-10 9 16,27-5-1,21-1-15,8 3 16</inkml:trace>
  <inkml:trace contextRef="#ctx0" brushRef="#br0" timeOffset="148287.418">29713 16311 0,'0'0'0,"0"0"16,0 0-16,0 0 15,0 0 1,0 0-16,0 0 16,-33-6-1,12 3-15,1 0 16,-4 0 0,3 3-16,3 0 15,4 3-15,5 0 16,3 3-1,0 0-15,3 11 16,0 22 0,3 50-16,0 53 15,-3 18 1,3 11-16,6-35 16,0-35-16,3-18 15,3-15 1,2-21-16,-2-8 15,0-13 1,-3-8-16,3-3 16,-3-6-16,-3-3 15,0-3 1,2 3-16,7-6 16</inkml:trace>
  <inkml:trace contextRef="#ctx0" brushRef="#br0" timeOffset="148902.649">29724 16039 0,'0'0'0,"0"0"0,0 0 16,45 11-1,-10-11 1,13 0-16,14 0 16,12-11-16,-3 2 15,-15 0 1,-20 3-16,-18 3 15,-10 6 1,-5 9-16,-3-12 16,-29 77-16,-7 11 15,10 16 1,2 3 0</inkml:trace>
  <inkml:trace contextRef="#ctx0" brushRef="#br0" timeOffset="149471.411">29796 17101 0,'0'0'0,"0"0"15,0 0-15,50-9 16,-9-3-1,13-3-15,11-2 16,-6 2 0,-18 3-16,-17 6 15,-9 6 1,-9 0-16,-3 15 16,-9 15-16,-15 35 15,-11 41 1,11-8-16,18-24 15,9-21 1</inkml:trace>
  <inkml:trace contextRef="#ctx0" brushRef="#br0" timeOffset="150154.123">30500 16237 0,'0'0'0,"0"0"0,0 0 15,0 0 1,0 0-16,0 0 16,0 0-1,50 21-15,-14-21 16,2-3 0,-2-3-16,-6 6 15,-10 6-15,-5-3 16,-3 5-1,0 7-15,0 15 16,-4 14 0,1 36-16,0 15 15,0 14-15,0 10 16,3 5 0,0 3-16,-1-20 15,-5-21 1,0-15-16,-3-15 15,-3-12 1,-3-11-16,0-4 16,-6-8-1,-5 0-15,-10-18 16,-14-15-16</inkml:trace>
  <inkml:trace contextRef="#ctx0" brushRef="#br0" timeOffset="152352.13">31172 7403 0,'0'0'15,"0"0"-15,-33 15 16,19-12-16,-1 3 16,0-6-1,0 5-15,-2 7 16,-7 0-1,-3 9-15,-5 0 16,-4 8-16,1-2 16,5-4-1,9-2-15,6 0 16,4 0 0,2 2-16,3 1 15,3 3 1,3-1-16,0 10 15,3-1-15,6-2 16,3-4 0,5-5-16,1-3 15,3-6 1,0-6-16,-1-1 16,-2-2-1,6 0-15,2-3 16,-2-3-16,3 0 15,-1-3 1,4-3-16,-1-6 16,-2 7-1,-3-1-15,-1-3 16,-5 3 0,-3 0-16,0-6 15,-3 6-15,3-9 16,-4-2-1,4-4-15,0-15 16,-3-2 0,-3 2-16,-6 4 15,-6 2 1,-3 1-16,-6-7 16,-3 1-16,0-1 15,-2 1 1,-7 8-16,-12 12 15,1 24 1,-13 30-16</inkml:trace>
  <inkml:trace contextRef="#ctx0" brushRef="#br0" timeOffset="163315.129">19659 17042 0,'0'0'0,"0"0"0,0 0 0,0 0 16,0 0-16,0 0 16,0 0-1,-32 0-15,26 0 16,0 0-16,0 0 16,0 0-1,0 0-15,0-3 16,0-3-1,0-3-15,1-6 16,-1 0 0,0-8-16,0-4 15,0-5-15,3-1 16,3-8 0,3-7-16,0-14 15,3 12 1,-3 5-16,0 7 15,-3-1 1,0-2-16,0-6 16,0-1-16,0-2 15,0 6 1,-3-7-16,0 13 16,0-1-1,0 1-15,0 5 16,3 7-16,-3-4 15,0-2 1,3-1 0,0 6-16,0 1 15,0 2-15,0 6 16,-3 6 0,3-2-16,0 8 15,0-3 1,0 3-16,0 0 15,0 0-15,3 0 16,3 0 0,3-3-16,6 0 15,5 1 1,7-4-16,5 6 16,7-6-1,2 3-15,10-3 16,11 6-16,18 0 15,0 3 1,0 3-16,0 0 16,5-2-1,13-1-15,3 3 16,-9-3 0,-7 3-16,1-3 15,15-3-15,8 0 16,-14 6-1,-12-6-15,-9 6 16,3-9 0,0 6-16,-6 3 15,-6 0 1,-9 3-16,-5-3 16,-4 0-16,-2 0 15,11-6 1,6-6-16,6 0 15,-3 4 1,-12 2-16,-14 3 16,-12 0-1,-10 3-15,-2 3 16,-3 0-16,0 0 16,-3 0-1,0-1-15,-1 4 16,1 0-1,0 3-15,0 6 16,0 9-16,3 11 16,0 30-1,2 39-15,-5 2 16,0-11 0,-3-15-16,-3-18 15,-3 0-15,-3-2 16,0-4-1,-3-3-15,-3-9 16,1-2 0,-1-13-16,0-5 15,-9-3 1,-6-3-16,-14-4 16,-18 4-16,-10 0 15,-2-3 1,-9 2-16,-11-2 15,-28 3 1,4 0-16,8-3 16,-3 2-1,-26 4-15,9-9 16,17 3-16,13-6 16,-13 5-1,-2-2-15,8 0 16,12-3-1,12-3-15,-3 6 16,-3-3 0,6-4-16,6-2 15,9 0-15,9 0 16,8-3 0,10 0-16,11 0 15,15 0 1,9 0-16</inkml:trace>
  <inkml:trace contextRef="#ctx0" brushRef="#br0" timeOffset="167739.621">31409 13189 0,'0'0'0,"0"0"0,0 0 0,0 0 16,0 0-16,0 0 15,0 0 1,0 0-16,0 0 15,0 0-15,0 0 16,12 32 0,-6-20-16</inkml:trace>
  <inkml:trace contextRef="#ctx0" brushRef="#br0" timeOffset="168248.702">31261 13295 0,'0'0'0,"0"0"0,0 0 16,0 0-16,0 0 16,0 0-1,0 0-15,0 0 16,-12-29 0,15 23-16,0 6 15,0 0-15,-3 0 16,0 0-1,0 0-15,32 29 16,-11-14 0,3 6-16,5 2 15,7 4-15,5 6 16,7 2 0,-4-2-16,1-1 15,-1-2 1,-3-1-16,1 1 15,-4-3 1,1 2-16,-4 4 16,7 2-1,-4 1-15,4-4 16,2 7-16,4 5 16,-1 9-1,-3-2-15,-8-10 16,-4-5-1,-11-13-15,-6 1 16,-6-9-16,-3-6 16,-3-3-1</inkml:trace>
  <inkml:trace contextRef="#ctx0" brushRef="#br0" timeOffset="168715.966">31293 13310 0,'0'0'0,"0"0"0,0 0 16,0 0-1,0 0-15,0 0 16,0 0 0,0 0-16,0 0 15,0 0-15,0 0 16,18 56 0,0 15-16,0 6 15,2-6 1,7-6-16,9-9 15,11 1-15</inkml:trace>
  <inkml:trace contextRef="#ctx0" brushRef="#br0" timeOffset="169382.448">31252 13200 0,'0'0'0,"0"0"0,0 0 15,0 0-15,-36-26 16,28 23-1,-1 3-15,3 0 16,3 0 0,0 0-16,0 0 15,3 0-15,0 0 16,0 0 0,0 3-16,0-3 15,0 0 1,35 20-16,10 1 15,26 9 1,27-4-16,-7 1 16,-8 0-1,-3 5-15,-3 4 16</inkml:trace>
  <inkml:trace contextRef="#ctx0" brushRef="#br0" timeOffset="171285.794">30293 12378 0,'0'0'0,"0"0"0</inkml:trace>
  <inkml:trace contextRef="#ctx0" brushRef="#br0" timeOffset="172708.778">31359 13316 0,'0'0'16,"0"0"-16,0 0 0,0 0 16,0 0-1,0 0-15,0 0 16,0 0-1,0 0-15</inkml:trace>
  <inkml:trace contextRef="#ctx0" brushRef="#br0" timeOffset="173398.417">31190 13144 0,'0'0'0,"0"0"16,0 0-16,0 0 16,0 0-16,0 0 15,0 0 1,0 0-16,0 0 15,0 0 1,29 33-16,-8-1 16,6 13-1,11 23-15,7 9 16,-4-12 0,6 0-16,1-3 15,-4-3-15,-11-8 16,-7-7-1,-8-6-15,-6-2 16,-3-6 0,-3-7-16,3-8 15,0-9-15,0-9 16</inkml:trace>
  <inkml:trace contextRef="#ctx0" brushRef="#br0" timeOffset="173914.487">31252 13248 0,'0'0'0,"0"0"0,0 0 15,0 0-15,0 0 16,0 0 0,0 0-16,0 0 15,0 0 1,0 0-16,71-3 16,-9 18-16,24 11 15,0-2 1,-12 0-1,-12-1-15,-9-5 16,-14 0-16,-13-6 16,-8-6-1,-6-4-15,-6-2 16,0-2-16,-3-4 16,0 0-1</inkml:trace>
  <inkml:trace contextRef="#ctx0" brushRef="#br0" timeOffset="174003.654">31554 13319 0,'0'0'0,"0"0"0</inkml:trace>
  <inkml:trace contextRef="#ctx0" brushRef="#br0" timeOffset="174244.772">31353 13209 0,'0'0'0,"0"0"0,0 51 15,3-7 1,0 21-16,-3 18 16,-3 12-1,-3 2-15,-3-11 16,-3-9-16,3-18 15,6-26 1,6-15-16,0-18 16,-3 0-1</inkml:trace>
  <inkml:trace contextRef="#ctx0" brushRef="#br0" timeOffset="174601.511">31077 13286 0,'0'0'16,"0"0"-16,0 0 0,0 0 15,0 0 1,0 0-16,0 0 15,48-6 1,-7 9-16,18 6 16,27 3-1,27 6-15,-4-3 16,-11 5-16,-15-2 16,-21 0-1,-6 8-15,-8-5 16,-10-6-1,-8-6-15,-7-3 16,-5-12 0</inkml:trace>
  <inkml:trace contextRef="#ctx0" brushRef="#br0" timeOffset="175447.319">31373 13221 0,'0'0'0,"0"0"0,0 0 15,0 0 1,0 0-16,-11 39 16,11-22-1,0 16-15,2 20 16,4 15 0,3 27-16,0 3 15,0-10-15,0-5 16,-3-18-1,3-8-15,0-25 16,-1 1 0,-2-16-16,-3-5 15,0-6-15,-3-3 16,0-3 0,0 0-16,0 0 15,-32-65 1,11 21-16,-3-1 15,-2-2 1,-4 3-16,1 2 16,-7 1-1,3-4-15,1-11 16,2-6-16,7 3 16,2 2-1,3 10-15,3 6 16,3 8-1,1 7-15,2 5 16,0 3 0,3 6-16,3 6 15,0 0-15,0 0 16,3 3 0,0-2-16,0 5 15,0 0 1,0 0-16,0 0 15,0 0-15,0 0 16,77 50 0,-47-29-16,-4-4 15,-2 1 1,-6-9-16,-1 3 16,-2-6-1,-3-6-15,9-3 16,11-6-16</inkml:trace>
  <inkml:trace contextRef="#ctx0" brushRef="#br0" timeOffset="175694.333">31468 13200 0,'0'0'0,"0"0"16,0 0 0,0 0-16,0 0 15,0 0-15,0 0 16,0 0-1,-30-23-15,28 23 16,2 0 0,0 0-16,0 0 15,0 0 1,0 0-16,44 32 16,-6-14-16,7 3 15,5 2 1,0 4-16</inkml:trace>
  <inkml:trace contextRef="#ctx0" brushRef="#br0" timeOffset="175999.387">31163 13183 0,'0'0'0,"0"0"15,0 0-15,0 0 16,9 38 0,15 1-16,11 26 15,7 3 1,-1-6-16,-5-15 15,-4-8-15,-11-13 16,0-8 0,-4-3-16</inkml:trace>
  <inkml:trace contextRef="#ctx0" brushRef="#br0" timeOffset="176452.422">31228 13112 0,'0'0'0,"0"0"16,0 0-1,0 0-15,0 0 16,0 0-1,0 0-15</inkml:trace>
  <inkml:trace contextRef="#ctx0" brushRef="#br0" timeOffset="182871.531">29100 11369 0,'0'0'0,"0"0"0,0 0 0,0 0 16,0 0 0,0 0-16,0 0 15</inkml:trace>
  <inkml:trace contextRef="#ctx0" brushRef="#br0" timeOffset="185920.896">26980 9744 0,'-213'-234'0,"27"-6"0</inkml:trace>
  <inkml:trace contextRef="#ctx0" brushRef="#br0" timeOffset="186612.637">25675 8397 0,'0'0'0,"0"0"0,0 0 15,0 0-15,0 0 16,0 0 0,0 0-16,0 0 15,0 0 1,0 0-16,0 0 15,0 0 1,0 0-16,0 0 16,0 0-1,0 0-15,0 0 16,26 51-16,-14-4 16,6 33-1,6 17-15,-4 4 16,7-12-1,-9-30-15,3-3 16,5-11-16</inkml:trace>
  <inkml:trace contextRef="#ctx0" brushRef="#br0" timeOffset="187046.191">25775 8678 0,'0'0'0,"0"0"0,0 0 16,0 0 0,0 0-16,54-26 15,14 23-15,18 0 16,41-3 0,21 15-16,9 6 15</inkml:trace>
  <inkml:trace contextRef="#ctx0" brushRef="#br0" timeOffset="189520.975">28973 11253 0,'0'0'0,"0"0"0,0 0 15,0 0 1,0 0-16,-30-18 16,18 7-1,-3-4-15,0 6 16,1 0-16,2 0 16,3 3-1,3 0-15,0 0 16,3 3-1,0 0-15,0 0 16,0 0 0,0 1-16,0-1 15,0 3-15,0 0 16,0 0 0,1 0-16,-1 0 15,0 0 1,0 0-16,3-3 15,0-3 1,-3 0-16,0 0 16,0-6-16,0-3 15,-3-3 1,-3 7-16,0-4 16,-3 0-1,0-3-15,-2-5 16,-1-4-16,3 0 15,3 4 1,0 5-16,3 3 16,0 3-1,3 3-15,0 3 16,1 1 0,2 5-16,0 5 15,0-5 1,0 0-16,20 48 15,-5-25-15,0 10 16,0-6 0,-4-4-16,1-2 15,-3-3 1,-3-6-16,0-1 16,-3-2-16,0-3 15,-3 0 1,0 0-16,0-3 15,-3 0 1,-3 0-16,-9 0 16,-5 0-1,-1-3-15,-3 0 16,0 0 0,4 0-16,-1 0 15,0 0-15,4 0 16,2 0-1,6 0-15,0 0 16,3 0 0,0 0-16,3 0 15,0 0-15,0 0 16,3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4-01T05:10:41.80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54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67.13287" units="1/cm"/>
          <inkml:channelProperty channel="Y" name="resolution" value="67.03911" units="1/cm"/>
          <inkml:channelProperty channel="T" name="resolution" value="1" units="1/dev"/>
        </inkml:channelProperties>
      </inkml:inkSource>
      <inkml:timestamp xml:id="ts1" timeString="2024-04-01T05:14:34.669"/>
    </inkml:context>
  </inkml:definitions>
  <inkml:trace contextRef="#ctx0" brushRef="#br0">9550 5580 0,'0'0'0,"0"0"16,0 0-1,0 0-15,0 0 16,0 0 0,0 0-16,0 0 15,0 0-15,0 0 16,0 0 0,0 0-16,0 0 15,0 0 1,0 0-16,0 0 15,0 0 1,18 27-16,-6-22 16,-7 1-16,7 3 15,0-9 1,0 6-16,0-6 16,0 0-1,5 6-15,1-6 16,0 0-1,0 0-15,-1 0 16,1 0 0,0 6-16,0-6 15,-6 6-15,5-6 16,1 0 0,6-6-16,5-6 15,7-9 1,-6 13-16,-1-4 15,-5 6-15,0 0 16,-1 0 0,-5 6-16,0 0 15,-1 0 1,1-6-16,0 6 16,0-6-16,-6 6 15,5-6 1,-5 6-16,0 0 15,0 0 1,0 0-16,0 0 16,-1 6-1,1-6-15,0 0 16,0 6-16,0-6 16,0 0-1,5 0-15,-5 0 16,6 0-1,-6 0-15,6 0 16,-7 0-16,7 0 16,0 0-1,0 0-15,-6 0 16,-1 0 0,1 0-16,0 0 15,0 0 1,0 0-16,-6 0 15,6 0 1,-7 0-16,7 0 16,-6 0-16,6 0 15,-6 0 1,0 0-16,0 0 16,0 6-1,12 0-15</inkml:trace>
  <inkml:trace contextRef="#ctx0" brushRef="#br0" timeOffset="6120.907">4298 8027 0,'0'0'0,"0"0"0,0 0 0,0 0 0,0 0 16,0 0-16,0 0 16,0 0-16,0 0 15,36 21 1,-30-18-16,6 0 15,-6 0 1,5 0-16,-5-3 16,6 0-1,-6 0-15,6 0 16,0 0 0,0-3-16,-1 0 15,1 3-15,0-988 16,0 1979-1,0-991-15,0 3 16,0-3 0,5 0-16,-5 0 15,6 0 1,-6 0-16,5 0 16,-5 0-16,6 6 15,6-6 1,-6 6-16,5-6 15,-5 0 1,12-6-16,-1 6 16,1-6-1,-7 6-15,1 0 16,0 0-16,-6 0 16,5 0-1,-5-3-15,6 0 16,-7 0-1,-5 0-15,0 3 16,0 0 0,0 3-16,6 0 15,-7 0 1,7 0-16,-6-3 16,6 0-16,-6-3 15,5 0 1,1 0-16,0 0 15,0 0-15,-1 0 16,1 0 0,-6-3-16,6 0 15,0 6 1,-1-6-16,1 3 16,-6 0-1,0 1-15,-6-1 16,6 3-16,-7 0 15,1 0 1,0 0-16,0 0 16,0 0-1,0 0-15,-6 0 16,6 0-16,0 0 16,0 0-1,0 0 1,0 0-16,0 0 15,0 0-15,-1 0 16,1 0 0,0 0-16,0 0 15,0 0-15,0 0 16,0 0 0,0 0-16,0 0 15,0 0 1,0 0-16,0 0 15,-1 0 1,1 0-16,-6 0 16,6 0-16,-6 0 15,6 0 1,-6 0-16,6 0 16,0 0-1,0 0-15,0 0 16,0 0-1,6 0-15,0 0 16,-1 0-16,7 0 16,0-3-1,0 0-15,5 0 16,1-3 0,0 6-16,-1-6 15,1 6 1,0-6-16,-6 6 15,-1-3-15,1 0 16,-6 0 0,6 3-16,-7 0 15,7-3 1,0 0-16,0 0 16,0 0-1,5-3-15,-5 0 16,6-2-16,5 2 15,-5 0 1,6 3-16,-7 0 16,1-3-1,0 6-15,-1 0 16,-5 0 0,0 0-16,0 0 15,-7 0 1,1 0-16,0 6 15,0-3-15,0 0 16,0 0 0,-1 0-16,1 0 15,0 0 1,0-1-16,0 4 16,0 0-16,0 0 15,-1-3 1,1 3-16,6-3 15,-6 3 1,6-3-16,-1 3 16,-5 0-16,6 0 15,0 0 1,-1-3-16,1 0 16,0-3-1,0 0-15,5 0 16,-5 0-1,6 0-15,-6 0 16,-1 0-16,1 2 16,0 1-1,0 0 1,-1-3-16,7 6 16,-6-6-16,6 0 15,-7 0 1,7 0-16,0 0 15,-1 0-15,13 6 16,-1-6 0,13 6-16,-7-3 15,7-3 1,-7 0-16,-5 3 16,-1 0-1,-5-3-15,-1 0 16,1 3-16,5 0 15,7 3 1,5 0 0,1 0-16,5-6 15,-6 0-15,1 0 16,-1 0-16,-6-6 16,1 6-1,-1 6 1,7 0-16,5 3 15,6-1-15,0-2 16,1-3 0,-7 3-16,0 0 15,-5 3-15,5 0 16,6-3 0,0-3-16,6-3 15,0 0 1,-11-3-16,-7 0 15,-11 3 1,-1 3-16,1 0 16,-7 9-16,7-4 15,-1 4 1,1 0-16,-1 0 16,7-3-1,-1 0-15,1-6 16,-1 0-1,1 0-15,-1-3 16,0 0-16,7 0 16,-1 0-1,6 0-15,1 0 16,-1 0 0,0 6-16,1 5 15,5 1 1,-12-3-16,-5-9 15,5 0-15,6-6 16,7-6 0,11-8-16,-6-1 15,-12 3 1,-6 6-16,-5 6 16,-7 3-1,7 0-15,5 1 16,6-4-16,13-6 15,-1 0 1,-6 3-16,-6 3 16,-11 0-1,-1 6-15,-5 6 16,11 3-16,0 0 16,1 0-1,-1 3-15,0-4 16,-5 1-1,-1 0-15,1 3 16,-1-6 0,7 0-16,11-3 15,6-6 1,9-9-16,3-3 16,-9 0-16,-9 7 15,-9 2 1,4 0-16,2 6 15,6-3 1,6-9-16,-3 0 16,-5 0-16,-10 6 15,-9 0 1,-2 3-16,2 6 16,4 3-1,2 6-15,0-6 16,1 6-1,-1-6-15,-2-3 16,-4-3-16,0-3 16,1 3-1,-1 0-15,7 0 16,2 3 0,3-3-16,6 0 15,1-9 1,-4-3-16,-3 0 15,-8 6-15,-4-3 16,1 4 0,5-1-16,6 6 15,3 0 1,-2-6-16,-10 6 16,-5-6-16,-1 0 15,-2 0 1,-1 0-16,1 0 15,-1 3 1,4 3-16,8 0 16,12 0-1,6-6-15,-5 0 16,-4 0 0,-3-2-16,-6-1 15,-2 0-15,2 3 16,1 6-1,5 0-15,0 0 16,-5 0 0,-7 0-16,-3 0 15,-2 0-15,0 0 16,-1 6 0,-2-6-16,5 6 15,12-3 1,7 0-16,-1 0 15,-6-3 1,-5 0-16,-4 0 16,-2 0-16,-4 0 15,1 0 1,-1 0-16,4-3 16,5 3-1,6 0-15,10 0 16,-7 3-1,-3 0-15,-2-3 16,2 0-16,3-3 16,9 0-1,21 0-15,-3 0 16,-18 6 0,-8 11-16,-4 13 15</inkml:trace>
  <inkml:trace contextRef="#ctx0" brushRef="#br0" timeOffset="9489.432">6909 10046 0,'0'0'0,"0"0"0,0 0 16,0 0-1,0 0-15,0 0 16,0 0 0,0 0-16,24 32 15,-18-26-15,6 0 16,-6 3-1,6 0-15,5 0 16,-5 3 0,6-1-16,0-2 15,-1-3-15,1 0 16,0 0 0,0-6-16,0 0 15,-1 0 1,1 0-16,0 0 15,0 0 1,-7 0-16,7 0 16,-6 0-16,6 0 15,0-6 1,5 6-16,-5-6 16,0 3-1,-1 0-15,1 0 16,-6 3-1,0 0-15,6 0 16,-6 0 0,5-3-16,7-3 15,6-2-15,-1-4 16,-5 9 0,-6-3-16,-1 3 15,1 0 1,-6 0-16,0 3 15,0 0-15,0 0 16,-1 0 0,1-3-16,0 3 15,-6 0 1,6 0-16,-6 3 16,6 0-1,-7 0-15,7 0 16,-6 0-16,6 0 15,-6 0 1,6-3 0,-6 0-16,6 0 15,-1 0-15,1 0 16,6 0 0,-6-3-16,6 0 15,5 0-15,7-3 16,0-6-1,5 6-15,1 0 16,-7 0 0,-5 3-16,0 0 15,-1 0-15,-5 3 16,0 0 0,-6 0-1,-1 0-15,1 0 16,0 0-16,0 3 15,0 0 1,0 0-16,0 0 16,-1 0-1,1-3-15,-6 0 16,6 6-16,-6-6 16,6 6-1,-6-6-15,5 0 16,-5 0-1,0 0-15,6 0 16,-6-6 0,6 6-16,0 0 15,0 0 1,-1 0-16,7 0 16,-6 0-16,6 0 15,5 0 1,1 6-16,0-6 15,5 0-15,1 0 16,0 0 0,-1 0-16,7-6 15,-7-3 1,1 0-16,-6 3 16,-1 3-1,-5 3-15,-6 0 16,0 0-16,6 0 15,-7 0 1,7 0-16,-6 0 16,6 0-1,-6 3-15,5 0 16,1 0 0,0 0-16,0 0 15,-1 0 1,1 0-16,-6-3 15,6 0-15,-6 0 16,-6 0 0,5 0-16,-5 0 15,0 0 1,0 0-16,-6 0 16,6 0-1,0 0-15,0 0 16,0 0-16,-6 0 15,6-3 1,0 3-16,-6 0 16,6 0-1,-6 0-15,6 0 16,-6 0-16,5 3 16,1-3-1</inkml:trace>
  <inkml:trace contextRef="#ctx0" brushRef="#br0" timeOffset="17502.732">10864 10031 0,'0'0'0,"0"0"0,0 0 15,0 0-15,0 0 16,0 0 0,0 0-16,0 0 15,0 0 1,0 0-16,0 0 15,0 0-15,42-6 16,-7-3 0,1 0-16,11-6 15,1 1 1,-1-1-16,-6-3 16,-5 3-1,-1 3-15,-5 4 16,0-1-16,5 0 15,4-3 1,-1 0-16,-5 0 16,-4 3-1,-2 3-15,-3 6 16,-4 0-16,1 0 16,3 6-1,5 3-15,-2-3 16,3-3-1,-4 0-15,1-3 16,2 0-16,4 0 16,0 0-1,5 3-15,-2-3 16,-1 3 0,-2-3-16,-4 0 15,-2 6 1,-3-6-16,-4 0 15,1 0 1,-3 0-16,0 6 16,-4-6-16,1 6 15,0-3 1,0 0-16,0 0 16,-1 0-1,1 0-15,0 0 16,0-1-1,0 4-15,5 0 16,7 0-16,3 0 16,-1 0-1,1-3-15,-4 0 16,-2 0 0,-3-3-16,0 0 15,-1 0-15,-2 0 16,0 0-1,0 0-15,-1 0 16,1 0 0,0 0-16,0 3 15,2 0 1,1-3-16,3 0 16,2 0-16,7 0 15,2-3 1,7 0-16,-4-3 15,1 0 1,-7-3-16,-2 9 16,-3-6-1,-4 6-15,-2-6 16,-3 6-16,0-6 16,-1 6-1,4-2-15,-3-1 16,0 3-1,-1 0-15,1 0 16,0 0 0,3 3-16,-1-1 15,4 4-15,0 0 16,-1 0 0,-2 0-16,3-3 15,-3 0 1,-1 0-16,1 0 15,0 0 1,-4-3-16,1 3 16,0 0-16,0-3 15,-1 6 1,1-6-16,0 0 16,6-6-1,8 3-15,10-9 16,5 0-16,0 0 15,-2 6 1,-4 1-16,1 2 16,2 0-1,-2-3-15,2-3 16,-3 3 0,4 12-16,2 15 15</inkml:trace>
  <inkml:trace contextRef="#ctx0" brushRef="#br0" timeOffset="22834.397">5441 11155 0,'0'0'0,"0"0"0,0 0 0,0 0 15,0 0 1,0 0-16,0 0 16,30 9-16,-24-9 15,5 0 1,-5 0-16,6 0 16,-6 0-1,6 0-15,-6 0 16,6 0-1,0 0-15,-1 0 16,1 0-16,0 0 16,6 0-1,-6-3-15,0 0 16,5 3 0,-5 0-16,0 0 15,0 0-15,0 0 16,-1 0-1,7 0-15,-6 0 16,6 0 0,0-3-16,-1 0 15,-5 1 1,6 2-16,-6 0 16,0 0-1,-1 0-15,7 2 16,-6 1-16,0 0 15,0-3 1,0 0-16,5 0 16,-5 0-1,6 0-15,-6 0 16,6-3 0,-1 3-16,-5 0 15,6 0 1,0 0-16,-1 0 15,-5 0-15,6 0 16,0-3 0,0 1-16,-1-1 15,-5 0 1,6-3-16,-6 6 16,0 0-16,-1 0 15,1 0 1,-6 0-16,6 0 15,0 0 1,0 0-16,0 0 16,5-6-16,-5 6 15,0-6 1,0 6-16,0 0 16,0 0-1,-1 0-15,-5 0 16,6 0-1,0 0-15,0 0 16,0-6-16,5 6 16,1-3-1,0 0-15,6 0 16,-7 3 0,1 3-16,6 0 15,-6 0-15,-1-3 16,7 6-1,-6-6-15,6 0 16,-1 0 0,1-6-16,6 0 15,-7 0 1,1 3-16,0 0 16,-7 0-16,1 3 15,0 0 1,-6 3-16,5 0 15,-5 0 1,6 0-16,6 3 16,-1-3-1,1 3-15,6 0 16,-1 0-16,1 3 16,5-6-1,-5-1 1,0 1-16,-1 0 15,-5-3-15,0 3 16,-1-3 0,-5 0-16,6 0 15,-7 0-15,7 3 16,-6-3 0,6 6-16,-1-6 15,1 6 1,0-6-16,5 0 15,1 0 1,-6 0-16,-1 0 16,1 0-16,-6 0 15,-1 6 1,1-3-16,-6-3 16,0 3-1,0-3-15,0 0 16,-1 0-1,7-3-15,0 0 16,0-3-16,-1 0 16,1 6-1,-6-6-15,0 6 16,0-3 0,-6 3-16,6 0 15,-7 0-15,7 0 16,0 3-1,0-3-15,0 6 16,6-6 0,-1 6-16,1-6 15,6 9 1,-6-3-16,5-3 16,-5 0-16,0 0 15,5-3 1,-5-3-16,6 0 15,-6 0 1,5 0-16,-5 0 16,0 3-1,-6 0-15,0 0 16,-1 0 0,1-3-16,0-3 15,6 6-15,-6-6 16,5 6-1,-5-6-15,6 6 16,-6 0 0,6 0-16,-1 6 15,1-6-15,6 6 16,-6-6 0,5 0-16,7 0 15,-1-6 1,-5 6-16,6 0 15,-7 0 1,-5 0-16,6 0 16,-6 0-16,5 0 15,-5-6 1,6 6-16,-1-6 16,1 0-1,0 1-15,5-4 16,-5 9-1,6-6-15,-1 6 16,-5-6-16,-6 6 16,-1 0-1,1 6-15</inkml:trace>
  <inkml:trace contextRef="#ctx0" brushRef="#br0" timeOffset="32282.816">10556 11369 0,'0'0'0,"0"0"0,0 0 0,0 0 0,0 0 16,0 0-16,0 0 15,0 0 1,12-27-16,-6 27 15,12 0 1,0 0-16,0 0 16,5 0-1,7 0-15,-1-6 16,1 0-16,11 0 16,-5 3-1,-1 0-15,1 0 16,-6 3-1,-7 0-15,-5 0 16,0 0 0,0 0-16,-1-3 15,1 0 1,0 0-16,0 0 16,-1-3-16,1 6 15,-6 0 1,0 0-16,6 0 15,-7 0 1,1-5-16,0 5 16,0-6-16,0 6 15,-6 0 1,0 0-16,0 0 16,-1 0-1,1 0-15,-6 0 16,12 6-1,0 8-15</inkml:trace>
  <inkml:trace contextRef="#ctx0" brushRef="#br0" timeOffset="35215.693">11782 11253 0,'0'0'0,"0"0"16,0 0-16,0 0 15,0 0 1,0 0-16,0 0 16,-30-21-16,19 21 15,-1 3 1,0-3-16,3 0 16,3 0-1,3 0-15,0 0 16,3 0-1,0 0-15,0 0 16,0 0-16,0 0 16,0 0-1,0 0-15,0 0 16,77-9 0,-47 4-16,2-7 15,1 6-15,-4 3 16,-2 0-1,-3 3-15,2-3 16,1 0 0,3 0-16,-1 0 15,-2 0 1,-3-3-16,-1 6 16,-2 0-1,0 0-15,-1 0 16,4 0-1,6-6-15,-1 6 16,4-6-16,-3 0 16,-4 0-1,4 1-15,-1-4 16,-2 3-16,0 0 16,-7 6-1,4-6-15,0 6 16,-1-3-1,1 0-15,3 3 16,2-3-16,10 0 16,8 6-1,-5 12-15,-7 17 16</inkml:trace>
  <inkml:trace contextRef="#ctx0" brushRef="#br0" timeOffset="40997.857">7004 13266 0,'0'0'0,"0"0"0,0 0 0,0 0 16,0 0-16,0 0 16,0 0-1,0 0-15,-24-30 16,24 21 0,0 3-16,0 6 15,0-6-15,6 6 16,-6-3-1,6 0-15,-6 0 16,6 0 0,6 0-16,0 3 15,0 0 1,0 0-16,5 0 16,-17 0-1,42 6-15,-24-3 16,5 3-16,-5 0 15,6 0 1,-7 0-16,1 0 16,0 0-1,0 3-15,-1-3 16,1 5-16,0-2 16,0 0-1,-1 0-15,1-3 16,0 0-1,0-6-15,0 6 16,-1-3 0,7 0-16,-6 0 15,0 0-15,-1 0 16,1-3 0,6 0-16,-7 0 15,7 0 1,-6-3-16,0 3 15,-6 0-15,-1 0 16,1 0 0,0 0-16,6 0 15,-6 0 1,5-3-16,-5 0 16,6 0-1,-6 0-15,6-3 16,-1 0-1,1 0-15,-6 3 16,0 0 0,0-3-16,5 0 15,-5-3-15,6-2 16,6-4 0,-1-3-16,1-3 15,0-2 1,-1-1-16,-5 0 15,0 1-15,-6-4 16,0-3 0,-1-2-16,1-7 15,6-11 1,0 0-16,-6-1 16,0 4-16,-7 9 15,1 5 1,0-2-16,-6-4 15,0-2 1,0-16-16,0 1 16,0-9-1,6 6-15,-6-3 16,-6 11 0,0 4-16,-11 0 15,-1-1-15,0-2 16,0 6-1,1-7-15,-1 1 16,-6-3 0,6 2-16,1 13 15,5 0 1,0 11-16,6-3 16,-6 4-16,6-1 15,-6 0 1,6-2-16,-5 2 15,5-2 1,-6-1-16,0 0 16,-6 7-1,1-4-15,-1 0 16,0 10-16,0-4 16,-5 6-1,-1 0-15,0 1 16,-5 8-16,-1-6 15,-6 3 1,-5-3-16,5 6 16,7 6-1,-1 0-15,1 0 16,5 0 0,-6 6-16,1 0 15,-7 0 1,1 3-16,-7 0 15,-5 0-15,5 5 16,7 1 0,-1 0-16,1 0 15,11-3 1,1 5-16,-1 1 16,6-3-16,0 9 15,1-4 1,5 7-16,0 0 15,0 2 1,6-2-16,-6 5 16,6-2-16,6-3 15,-6 11 1,1-5-16,5 11 16,0-6-1,-6 7-15,6-7 16,-6 7-1,6-7-15,-6 7 16,6-7-16,0-5 16,-6 2-1,6-5-15,0-7 16,0 4 0,0 0-16,0 2 15,0 16 1,0-7-16,0 7 15,0-4-15,6 0 16,-6 1 0,6-4-16,-6-2 15,6 2 1,-6 1-16,6-7 16,-1 4-1,1 2-15,0 10 16,-6 2-1,0-3-15,0-2 16,6-7-16,-6-8 16,6-4-1,-6 4-15,6-9 16,0 5 0,0-2-16,0-3 15,0 2-15,6-8 16,-7 6-1,7-6-15,-6-6 16,6 2 0,-6 1-16,6-3 15,0-3-15,5 0 16,1 0 0,30 21-16,17 17 15</inkml:trace>
  <inkml:trace contextRef="#ctx0" brushRef="#br0" timeOffset="46589.818">9988 13357 0,'0'0'0,"0"0"0,0 0 16,0 0-16,0 0 15,0 0 1,0 0-16,0 0 15,-30-29-15,30 26 16,0 0 0,0 0-16,6 0 15,-6 3 1,6-6-16,0 6 16,6-6-1,0 6-15,6-6 16,-6 6-1,5 0-15,-5 0 16,6 0-16,-6 0 16,5-3-1,1 0-15,0 0 16,0 0 0,0 0-16,-1 0 15,1 3-15,-6-3 16,0-3-1,0 6-15,-1-5 16,-5 5 0,6 0-16,-6 0 15,6 0 1,-6 0-16,6 0 16,-6 0-16,5-6 15,1 6 1,0-6-16,0 6 15,6-3 1,0 0-16,-1 0 16,1 3-1,-12 0-15,6 0 16,-6 0-16,-6 0 16,6 0-1,-6 0-15,0 0 16,0 0-1,0 0-15,0 0 16,-6 0 0,6 0-16,-6 0 15,6 0 1,0 0-16</inkml:trace>
  <inkml:trace contextRef="#ctx0" brushRef="#br0" timeOffset="48147.07">9029 13464 0,'0'0'0,"0"0"15,-36-33 1,30 27-16,1 0 16,-1 0-16,6 4 15,-6-1 1,6 3-16,6 0 16,-6 0-1,0 0-15,47 8 16,-17-8-16,5-3 15,7 1 1,-1-4-16,0-6 16,7 0-1,5-3 1,6-9-16,-5 13 16,-13-1-16,-11 3 15,-7 9 1,-5-6-16,0 6 15,-6 0-15,0 0 16,5 0 0,-5 0-16,6 0 15,0 6 1,-1-6-16,1 9 16,6-3-1,-6 0-15,5 0 16,-5-1-16,0-5 15,0 0 1,-1 0-16,7 0 16,-6 0-1,6-5-15,5 5 16,7-3 0,-7 0-16,7 0 15,-1 0-15,1 6 16,-1 6-1</inkml:trace>
  <inkml:trace contextRef="#ctx0" brushRef="#br0" timeOffset="53449.769">10894 13440 0,'0'0'0,"0"0"0,0 0 0,0 0 0,0 0 15,0 0 1,0 0-16,0 0 16,-12-29-1,18 26-15,6-3 16,6-3-16,-1 3 15,1 0 1,0 0-16,0 3 16,5-3-1,1 0-15,0-6 16,5 6 0,1-2-16,-6-1 15,-1 3-15,1-3 16,0 3-1,-1 6-15,-5-6 16,6 6 0,2 0-16,4-3 15,0 0 1,2 0-16,1-3 16,-1 0-16,-5 0 15,0 1 1,-7 5-16,1 0 15,-3 0 1,-3 0-16,-4 0 16,4 0-1,-3 5-15,0-5 16,0 6 0,0-3-16,-4 0 15,1 0-15,0 0 16,0 0-1,0 0-15,3 0 16,0-3-16,0 6 16,-1-6-1,4 0-15,3 0 16,3 0 0,-1 0-16,4 0 15,-3 0 1,2 0-16,4 0 15,3 6-15,-1-6 16,4 0 0,-1 0-16,-2 0 15,-3 0 1,-1 0-16,4 0 16,11 9-16,10 0 15,8-3 1,3-3-16,-6-3 15,-2 0 1,-10 0-16,0 0 16,1 0-1,8 0-15</inkml:trace>
  <inkml:trace contextRef="#ctx0" brushRef="#br0" timeOffset="57628.943">7075 12191 0,'0'0'0,"0"0"0,0 0 0,0 0 0,0 0 15,0 0-15,0 0 16,48-26-1,-13 11-15,1 0 16,5 9 0,-5 0-16,-1 3 15,6 0-15,13-3 16,11-8 0,0 2-16,-6-9 15,0 9 1,-11 0-16,-13 3 15,1-2 1,-7 5-16,-5-3 16,0 3-16,-6 0 15,-1 3 1,7 0-16,0-3 16,-1 6-1,1-6-15,0 6 16,-1 0-1,7 6-15,-6-6 16,5 9 0,1-3-16,0-3 15,-7 0-15,7 0 16,-6-3 0,-1 0-16,1 0 15,5 0 1,1 0-16,0 0 15,5-3 1,7 0-16,-1 3 16,6 0-16,-5 0 15,-1 3 1,1 0-16,-7 0 16,7-3-16,-1 6 15,7-6 1,5 0-16,12 0 15,0-6 1,0 3-16,-6-6 16,-11 0-1,-7 3-15,1 0 16,-1 12 0,-5-6-16,5 6 15,6 0-15,7 0 16,-7-3-1,-5 0-15,-7 0 16,-5 3 0,-1 0-16,1 0 15,-6-1 1,5 1-16,1-3 16,-1-3-1,7 0-15,-1-3 16,7 3-16,5 3 15,1 0 1,-7 0-16,0-3 16,1-3-1,11-3-15,12-5 16,6-1-16,6 3 16,-12 3-1,1 0-15,-13 0 16,-6 0-1,7 0-15,-1 0 16,0 6-16,6 0 16,-5 0-1,-1 0-15,0 0 16,-5 6 0,-7-6-16,6 6 15,1-6 1,11 9-16,9 3 15,9 0 1,-9 2-16,-6-5 16,-8-6-16,2-3 15,12-6 1,9 0-16,0 4 16,-6-4-1,-6 6-15,-6-6 16,6 0-16,6-6 15,12-3 1,0 9-16,-3-6 16,-9-2-1,0 2-15,-6 6 16,-6 0 0,-5 12-16,-4 12 15,-3 14-15</inkml:trace>
  <inkml:trace contextRef="#ctx0" brushRef="#br0" timeOffset="59578.292">7330 12416 0,'0'0'0,"0"0"0,0 0 16,0 0-16,0 0 15,0 0 1,0 0-16,0 0 16,0 0-16,0 0 15,0 0 1,0 0-16,0 0 16,0 0-1,0 0-15,0 0 16,29 33-1,-23-21-15,6-7 16,-6 10-16,6-3 16,-6 0-1,6 0-15,-6-3 16,5-3 0,1 5-16,-6-5 15,6 0 1,0-3-16,0 0 15,-6 0 1,5 0-16,-5 0 16,6-3-16,-6 6 15,6 0 1,6 0-16,-6 0 16,5 0-16,1 0 15,-6-1 1,6-2-16,-6-3 15,5 6 1,-5-6-16,6 0 16,-6 0-1,5 0-15,-5 0 16,0 0 0,0 0-16,0 0 15,0 0 1,0 6-16,-1-6 15,7 0-15,-6 0 16,6 0 0,-6 0-16,5 0 15,1 6-15,0-3 16,6 0 0,5 0-16,1 3 15,-1-3 1,1 0-16,-6-3 15,-1 0 1,1 0-16,-6 0 16,5 6-1,-5-6-15,6 6 16,-6-6-16,5 0 16,-5 0-1,6 0-15,5-6 16,7 0-1,5 0-15,7-3 16,-7 3-16,1 0 16,-1 0-1,-5 6-15,-1 0 16,1 0 0,-1 0-16,1 0 15,-1-6 1,7 6-16,5-3 15,0 1-15,1 2 16,-7 0 0,1 0-1,-13 0-15,1 0 16,-1 0-16,1-3 16,0-3-1,5 0-15,-5-6 16,5 6-16,-5 0 15,-1 0 1,-5 3-16,6 0 16,-7 3-1,7 0-15,6-3 16,5 0 0,-5 0-16,-1 3 15,-5 0-15,-1 3 16,1 0-1,-1 0-15,1 0 16,-6 0 0,5 3-16,1 6 15,0 3-15</inkml:trace>
  <inkml:trace contextRef="#ctx0" brushRef="#br0" timeOffset="61422.556">7111 13393 0,'0'0'0,"0"0"0,0 0 15,0 0-15,47-24 16,-17 9-16,11-5 16,1-4-1,5 3-15,0-2 16,7 2 0,11-3-16,-6 6 15,0-2 1,-12 11-16,-5 0 15,-7 3 1,1 3-16,-6 3 16,-1 0-16,1 0 15,11 3 1,7 0-16,-1 0 16,0 3-1,1 0-15,-7-6 16,1 6-1,-1-6-15,-5 0 16,-1 0-16,1-6 16,11 6-1,6-3-15,6 3 16,7 0 0,-13 0-16,6 0 15,-12-3-15,-5 3 16,-7-3-1,7 0-15,-1 3 16,1 3 0,5 3-16,-6-3 15,1 3 1,-1 0-16,-5-6 16,-1 0-16,1 0 15,-6 0 1,-1 5-16,-5-2 15,5 3 1,7 3-16,-1 0 16,1-3-1,0 3-15,-1 0 16,1-3-16,-7-3 16,-5-3-1,0 6-15,-1-6 16,-5 6-1,0-6-15,5 0 16,1 0 0,0-6-16,5 0 15,19-3-15,17-9 16,6 6 0,-12-3-16,-6 4 15,-11 5 1,-7 6-16,-5-6 15,0 6 1,-1 0-16,1 0 16,-1 0-16,13 0 15,5 6 1,-5-6-16,5 6 16,0 2-1,-5-2-15,-1 0 16,-5 0-1,5-6-15,-5 0 16,11 0-16,12-6 16,18 0-1,-12 3-15,-11 3 16,-1 3 0,-6 0-16,-5 0 15,-1 0 1,13 0-16,5-3 15,6 0-15,-3 6 16,-9-6 0,-5 6-16,-7 0 15,-2 0 1,-4 0-16,-2 0 16,8-3-1,10-3-15,8 0 16,0 0-16,-3-6 15,-6 0 1,-5 3-16,-4 0 16,-2 0-1,-4 3-15,10 0 16,8 0 0,9 0-16,-6 0 15,-11 0-15,-7-6 16,-11 6-1,-6 6-15,-6 3 16</inkml:trace>
  <inkml:trace contextRef="#ctx0" brushRef="#br0" timeOffset="62555.71">7922 12526 0,'0'0'0,"0"0"0,0 0 16</inkml:trace>
  <inkml:trace contextRef="#ctx0" brushRef="#br0" timeOffset="63186.516">12587 13342 0,'0'0'0,"0"0"0</inkml:trace>
  <inkml:trace contextRef="#ctx0" brushRef="#br0" timeOffset="67435.233">8940 12848 0,'0'0'0,"0"0"0,0 0 0,0 0 0,0 0 16,0 0-1,0 0-15,0 0 16,0 0 0</inkml:trace>
  <inkml:trace contextRef="#ctx0" brushRef="#br0" timeOffset="68227.113">11385 12825 0,'0'0'0,"0"0"0,0 0 15,0 0-15,-29-12 16,26 12 0,3 0-16,0 0 15,0 0 1,0 0-16,0 0 16</inkml:trace>
  <inkml:trace contextRef="#ctx0" brushRef="#br0" timeOffset="72460.609">9970 11283 0,'0'0'0,"0"0"0,0 0 0,-17-36 15,11 24 1,0-8-16,-6 5 15,0-9 1,0 9-16,-6-2 16,7-1-16,-7 0 15,-6-3 1,6 7-16,-5-4 16,-1 12-1,-6-3-15,-5 0 16,-1 6-1,-5 0-15,-1 6 16,1 0-16,6 3 16,-1 0-1,0 0-15,7 6 16,-1-3 0,1-1-16,-1 1 15,6 3 1,-5 3-16,5 3 15,-6 2-15,7 4 16,-1-3 0,6 6-16,-5 2 15,5 15 1,-6 7-16,1 5 16,5 3-16,6 6 15,6 3 1,6 6-16,-6 15 15,0 0 1,0 0-16,0-6 16,12-15-1,-6-9-15,0 0 16,0 3-16,0-6 16,0-2-1,6 8-15,0-3 16,6-3-1,0 0-15,0-8 16,-6 2 0,5-3-16,-5-2 15,6-4-15,-6 1 16,6-1 0,-6 1-16,6-4 15,-6 1 1,5-1-16,-5-2 15,6-4 1,-6-5-16,6 2 16,-6-8-16,6 3 15,0-4 1,5 1-16,-5-3 16,6 3-1,0-4-15,5 1 16,1-3-16,6-3 15,11 0 1,12-4-16,1-2 16,-1 6-1,0-3-15,-5 0 16,-1 0 0,-6-3-16,-5 0 15,5 0 1,-5-3-16,5-3 15,7-3-15,5-9 16,-6 0 0,1-3-16,-7-3 15,1 10 1,-7-4-16,1 0 16,5 6-16,6-3 15,1-3 1,-7-6-16,-11 7 15,-6-10 1,-13 0-16,1-14 16,0-4-1,-6-14-15,0-15 16,0-9-16,6-12 16,-6-6-1,-6-2-15,6-1 16,5-14-1,1 2-15,0 10 16,0 8 0,0 3-16,-6 0 15,6 12 1,-7 6-16,1 15 16,-6 12-1,0 5-15,-6 4 16,-5-1-16,-1 4 15,-6-7 1,-6-5-16,1-1 16,-7 1-16,-11 5 15,5 1 1,-5 5-16,-1 7 16,-5 2-1,-6 9-15,-13-2 16,-5 11-1,0 0-15,6 3 16,6 0-16,12 3 16,11 0-1,12 3-15</inkml:trace>
  <inkml:trace contextRef="#ctx0" brushRef="#br0" timeOffset="74227.013">12247 11161 0,'0'0'0,"0"0"0,0 0 15,0 0-15,-36-41 16,16 23 0,-7-3-16,-6 10 15,-5-4 1,-4 9-16,-2 0 16,0 6-1,2 0-15,4 6 16,2 0-16,7 3 15,2 3 1,0-1-16,4 13 16,2 3-1,0 17-15,3 21 16,7 12 0,5 12-16,6 17 15,6 16-15,-1 29 16,-2 6-1,3-21-15,3 12 16,0-30 0,3-20-16,-3-15 15,3-12 1,0-9-16,2 6 16,1-6-16,-3-12 15,0-8 1,-3-10-16,0-11 15,-1 3 1,1-10-16,0-2 16,-3-3-1,0 0-15,0 0 16,3-3-16,0 6 16,6 0-1,5 2-15,10 4 16,2 3-1,4 2-15,-1-2 16,7 9 0,-7-7-16,4-5 15,8 9-15,12-9 16,1 2 0,-4-5-16,-9-6 15,-5 6 1,-7-3-16,-2-1 15,-7 7 1,-2-6-16,-6-3 16,-3-3-16,-3-6 15,-1 6 1,-2-12-16,0 0 16,3 0-1,0-3-15,0 0 16,2-6-16,-2 7 15,3-10 1,3-6-16,-3-8 16,2-7-1,-2-5-15,0-7 16,0-14-16,-3 0 16,3 0-1,-7-3-15,4 0 16,-3 6-1,-3 3-15,-3-1 16,-3 1 0,0-3-16,0 3 15,-3-3-15,0-3 16,0 3 0,0-10-16,0 1 15,3 3 1,0 3-16,0 9 15,3 3 1,0-3-16,-3-1 16,-3 4-16,0 3 15,0 5 1,3-2-16,-3-3 16,3-1-1,0 4-15,3 6 16,-3 8-1,-3 6-15,0 7 16,0 2-16,-3 0 16,-2 9-1,-1-3-15,0 1 16,-3 5 0,0 0-16,-3 3 15,0 0-15,-2 3 16,-4 0-1,-6 0-15,-5 0 16,-13 0 0,-17-3-16,-24-6 15,-2 6 1,11 9-16,3 9 16</inkml:trace>
  <inkml:trace contextRef="#ctx0" brushRef="#br0" timeOffset="77801.973">7099 13440 0,'0'0'0,"0"0"0,0 0 0,0 0 0,0 0 16,0 0-16</inkml:trace>
  <inkml:trace contextRef="#ctx0" brushRef="#br0" timeOffset="77969.713">7300 13174 0,'0'0'0,"0"0"16,0 0-16,0 0 15,0 0 1,0 0-16</inkml:trace>
  <inkml:trace contextRef="#ctx0" brushRef="#br0" timeOffset="78104.372">7407 13215 0,'0'0'0,"0"0"16,0 0-16,29 36 16</inkml:trace>
  <inkml:trace contextRef="#ctx0" brushRef="#br0" timeOffset="82857.411">13532 12896 0,'0'0'0,"0"0"0,0 0 15,0 0 1,0 0-16,0 0 16,32-33-1,-17 27-15,0 0 16,-3 6 0,2 0-16,4 0 15,3 0-15,0 0 16,2 0-1,4 0-15,3 6 16,-4 0 0,1 0-16,-4 3 15,-2-3 1,0 0-16,-3-3 16,2-3-16,1-3 15,-3 0 1,3 0-16,-1-3 15,4-3 1,0 3-16,2-6 16,1 6-1,6-3-15,-1-2 16,10-4-16,-4 3 16,-2 0-1,-7 0-15,-2 12 16,-4-3-1,1 0-15,-3 3 16,3 0 0,-4 3-16,1 0 15,0-3-15,2 6 16,-2-6 0,3 6-16,0-6 15,2 6 1,4-3-16,2-3 15,4-3-15,-1-3 16,1 0 0,-6 0-16,-4 3 15,-2-3 1,0 3-16,-4 0 16,1 3-1,0 0-15,-4 0 16,1 0-1,0 3-15,0 3 16,-1 0-16,1 0 16,3 6-1,3-3-15,2 3 16,1 0 0,3-7-16,-4-2 15,4 0 1,-1-3-16,1-3 15,0 0-15,2-2 16,1-1 0,-4 0-16,-2 6 15,0-3 1,-4 0-16,-2 3 16,3 3-16,2 0 15,4 3 1,5-6-16,1 0 15,2 0 1,-2-6-16,-3 6 16,-4-3-1,-2 0-15,-4 0 16,-2 6-16,0 3 16</inkml:trace>
  <inkml:trace contextRef="#ctx0" brushRef="#br0" timeOffset="94279.946">5619 12984 0,'0'0'0,"0"0"0,0 0 0,17-44 16,-5 26-16,6-2 15,-6 11 1,0 6-16,5 9 15,7 17 1,6 31-16,-1 28 16,1 7-16,0-6 15,-13-12 1,1-9 0,-6-17-16,0-13 15,0-11-15,-6-9 16,5-12-1,7-6-15</inkml:trace>
  <inkml:trace contextRef="#ctx0" brushRef="#br0" timeOffset="94537.906">6075 12863 0,'0'0'0,"0"0"16,0 0-16,0 0 16,-18 30-16,-12 17 15,-17 30 1,-12 18-16,-7-4 16,13-28-1,6-10-15,17-24 16,7-11-16,17-9 15,0-9 1</inkml:trace>
  <inkml:trace contextRef="#ctx0" brushRef="#br0" timeOffset="94922.157">5660 12733 0,'0'0'0,"0"0"16,-29 0-16,17 0 15,0 0 1,6 0-16,0 0 15,0 0 1,6-3-16,0 3 16,0 0-1,113-21-15,-36 15 16,-12 6-16,-6 0 16,-18 0-1,-5 0 1,-18 0-16,-1 0 15,-5-6-15,6 6 16</inkml:trace>
  <inkml:trace contextRef="#ctx0" brushRef="#br0" timeOffset="95624.52">6080 12449 0,'0'0'0,"0"0"0,0 0 16,0 0-16,0 0 16,0 0-1,0 0-15,-5 29 16,10-17-1,1-3-15,12 9 16,0-3 0,6 2-16,-13 1 15,-5 3-15,-12 11 16,-11 7 0,-1-7-16,6 10 15,-6-4 1</inkml:trace>
  <inkml:trace contextRef="#ctx0" brushRef="#br0" timeOffset="96239.015">6424 12934 0,'0'0'0,"0"0"0,0 0 16,29-32-16,7 11 16,11-9-1,7-2-15,-1 8 16,-6 0 0,-11 7-16</inkml:trace>
  <inkml:trace contextRef="#ctx0" brushRef="#br0" timeOffset="96610.552">6418 13221 0,'0'0'0,"35"-32"15,25-13-15,40-32 16,19-20 0,5-10-16</inkml:trace>
  <inkml:trace contextRef="#ctx0" brushRef="#br0" timeOffset="103476.496">18008 13464 0,'0'0'0,"0"0"0,0 0 0,-36-39 0,30 30 15,3 1 1,3-7-16,0 3 16,3 3-1,3-9-15,0 1 16,3 2-1,0 3-15,3 0 16,-1 9-16,1 0 16,6 0-1,3 3-15,-1 0 16,4 3 0,0 0-16,2 0 15,1 3 1,0 0-16,-1 3 15,-2 0-15,-3-3 16,0-3 0,-1 2-16,1 1 15,3-6 1,-4 0-16,7 0 16,3 0-1,2-6-15,1 6 16,2-5-16,1 5 15,-1 0 1,4-3-16,2 0 16,1-3-1,2 0-15,-5-3 16,-7 3 0,1 6-16,-4 0 15,-5 0 1,0 0-16,-1 6 15,1-6-15,3 6 16,2 0 0,-2 0-16,0 0 15,-4-3 1,1-3-16,0 0 16,2 0-16,1 0 15,0 0 1,-1 0-16,1 0 15,5 0-15,4 5 16,8 7 0,7-6-1,2-6-15,-3-3 16,1 0-16,-4-3 16,-3 0-1,-5 1-15,-1 5 16,-2 0-1,2 0-15,-2 5 16,-1 1-16,1-6 16,5 0-1,4 0-15,5-11 16,3-1 0,1-9-16,-7 6 15,3-3 1,1 7-16,-4 5 15,-3 6 1,-5 0-16,-4 0 16,1 6-16,-1 0 15,1-1 1,2 1-16,1-3 16,2 0-1,16-3-15,8 0 16,0 0-16,-3 3 15,-3 3 1,-2-3-16,-7 0 16,6-3-1,12 0-15,3-3 16,-6 0-16,-8 0 16,-13 0-1,-6 3-15,-5 3 16,-6 0-1,-4 0-15,-2 0 16,-3-3 0,3 6-16,-1-6 15,1 6 1,3-6-16,2 6 16,-2-3-16,0 0 15,-1 0 1,1 0-16,0 3 15,-4-3 1,4 2-16,0-5 16,0 6-1,-1-6-15,1 0 16,-3 0-16,-1 0 16,4 0-1,3 0-15,2 6 16,7-3-1,5 0-15,10-3 16,17-12 0,9 6-16,0-5 15,-3-1-15,-3 18 16,0 6 0</inkml:trace>
  <inkml:trace contextRef="#ctx0" brushRef="#br0" timeOffset="114368.671">23493 12990 0,'0'0'0,"0"0"0,0 0 0,0 0 16,0 0-16,0 0 15,0 0 1,0 0-16,0 0 16,0 0-16,9 33 15,6-21 1,2-6-16,4 0 16,3-4-1,5-2-15,13-5 16,17-16-16,9-3 15,3-5 1,-12-1-16,-8 15 16,-13 6-1,-8 9-15,-3 6 16,-1 3-16,1 0 16,-4 3-1,-2-3 1,0 0-16,0-1 15,-1-2-15,4 6 16,0-3 0,2-3-16,1 0 15,3 6 1,-1-6-16,1 0 16,-1 0-16,1-1 15,0-2 1,-1 3-16,1 6 15,2-6 1,1 0-16,2-3 16,7 0-1,2-3-15,4 0 16,-1 0-16,-3-3 16,-2 3-1,-1 3-15,-2 0 16,-1-3-1,4 6-15,2-6 16,12 0 0,7 0-16,2-9 15,-3 0-15,-3-6 16,-9 9 0,1 0-16,-7 6 15,1 0 1,2 6-16,3 6 15,-5 0-15,-7-3 16,-5-3 0,-4 0-16,-2 0 15,0 0 1,-1-6-16,7-6 16,2 0-1,7 0-15,2-3 16,-2 6-1,-4 3-15,1 3 16,-4 0-16,1 3 16,-7 0-1,1-6-15,-4 6 16,1-6 0,0 0-16,5 0 15,10-6-15,14-6 16,3 6-1,3 0-15,-5 3 16,-7 3 0,-3 0-16,4-6 15,11-12 1,9-8-16,6-4 16,-3 4-16,-9 5 15,-6 3 1,-11 15-16,-10 3 15,-2 3 1,2 9-16,1-6 16,-4 0-1,-2 0-15,-1-3 16,-2 0-16,2 0 16,4-3-1,5 5-15,4 1 16,5-12-1,9 1-15,6-7 16,6-3 0,-3 3-16,1 3 15,-10 3-15,-6 9 16,0 9 0,4 0-16,5-3 15,3-6 1,9-6-16,18-21 15,-1-5 1,-5 8-16,-3 9 16,-6 6-16,-6 12 15,-3 3 1,0 3-16,0 0 16,4-7-1</inkml:trace>
  <inkml:trace contextRef="#ctx0" brushRef="#br0" timeOffset="125416.872">23733 7000 0,'0'0'0,"0"0"16,0 0-16,0 0 15,0 0-15,0 0 16,0 0 0,0 0-16,0 0 15,0 0-15,0 0 16,0 0-1,0 0-15,29 24 16,-23 15 0,3 17-16,0-3 15,-3-3 1,3-5-16,-3-13 16,3 1-1,0-9-15,-4-4 16,1-8-16,0-6 15,0 0 1,3-6-16,0-6 16,3 0-1,3-6-15,-1 3 16,4-8-16,-3-1 16,0-9-1,0 4-15,-4-10 16,1-5-16,0 5 15,-3 0 1,-3 7 0,-3 2-16,0 3 15,0 4-15,0 2 16,0 3 0,0 0-16,-3 0 15,0 3 1,0-2-16,0 5 15,0 0 1,0 6-16,3-3 16,0 0-16,0 3 15,0 3 1,2 0-16,7 9 16,3 8-1,6 10-15,3 11 16,-1 7-16,-5-4 15,0-5 1,-6-10-16,2-5 16,-5 0-1,3-10-15,-3 4 16,0-6 0,0-3-16,-3-3 15,-3-6-15,0 0 16,0 0-1,-1-6-15,4-6 16,3-21 0,9-20-16,0-3 15,6-9 1,-7-3-16,-5 3 16,-6 8-16,-3 7 15,-3 9 1,-3 8-16,6 15 15,0 12 1</inkml:trace>
  <inkml:trace contextRef="#ctx0" brushRef="#br0" timeOffset="150273.067">13795 12919 0,'0'0'0,"0"0"0,0 0 0,-18 27 16,9-12-16,1-3 15,-4-7 1,3 1-16,0-6 15,0 0 1,0 0-16,-3 0 16,12 0-16,0 0 15,-50-20 1,29 2-16,-2 0 16,2-8-1,0 5-15,0-9 16,1 9-1,-4-8-15,-3-4 16,4-2-16,-1-7 16,6-2-1,6 0-15,6-4 16,4 4 0,2 5-16,5-2 15,4-6-15,6-4 16,-3-2-1,6-15-15,-1-3 16,7-6 0,3 3-16,-4 15 15,1 9 1,0 8-16,0 7 16,-1-4-1,10 1-15,14-7 16,12-2-16,6-3 15,-8 5 1,-10 10-16,-5 2 16,-1 6-1,-5 7-15,2-1 16,6-3-16,10 7 16,8-10-1,3 6-15,-3-2 16,-9 8-1,-5-3-15,2 12 16,9 0 0,12 0-16,3-3 15,-8 3 1,-4 1-16,-9-1 16,-9 0-16,4 6 15,5 6 1,6 8-16,3-2 15,-5 6 1,-7 6-16,-6-1 16,1 1-16,-4 6 15,-2-4 1,-1-5-16,1 3 16,-1-10-1,7 10-15,-1-3 16,-3-3-1,4 2-15,-7-2 16,-5-3-16,-4-3 16,-2 5-1,-3-2-15,-1-3 16,-2 6 0,-3-3-16,0 5 15,-3-2 1,2 9-16,1 2 15,3 4-15,-3 5 16,-4-5 0,-2 5-16,0 1 15,-3-4 1,3 1-16,-3-4 16,-1-2-1,-2-3-15,3-1 16,0-2-16,-3 6 15,3-1 1,-3-5-16,0 5 16,-3-5-1,0 0-15,0-3 16,-3-4-16,0 7 16,0-9-1,0 5-15,-3-2 16,-6 12-1,-6 2-15,-3 1 16,-2 5 0,-1-5-16,0 0 15,-3-4-15,1-2 16,-4 5 0,-14 13-16,-19 14 15,-28 9 1,-19 9-16</inkml:trace>
  <inkml:trace contextRef="#ctx0" brushRef="#br0" timeOffset="173225.156">23754 7572 0,'0'0'0,"0"0"0,0 0 0,0 0 15,47-45-15,0 16 16,21 2-16,12 9 15,0 9 1,-3-3 0,-6 7-16,-9 5 15,-14-6-15,-7-3 16,-5-3 0</inkml:trace>
  <inkml:trace contextRef="#ctx0" brushRef="#br0" timeOffset="173641.596">23594 7805 0,'0'0'0,"0"0"0,50-32 16,-3-1-1,36-5-15,21-7 16,5 13 0,-17 11-16,-15 9 15,6 0 1,3 4-16</inkml:trace>
  <inkml:trace contextRef="#ctx0" brushRef="#br0" timeOffset="179590.342">13727 13209 0,'0'0'0,"0"0"0,0 0 0,-9-32 15,9 17-15,3-9 16,0-2-16,0 8 15,3 3 1,3 3-16,0 12 16,2-6-1,4 6-15,-15 0 16,48 12 0,-13-3-16,4 0 15,2 0 1,3-3-16,1-6 15,-1 0 1,13-6-16,11 0 16,0 0-16,0-6 15,3-12 1,0-17-16,-12 3 16,-6 5-16,-5 12 15,-4 9 1,-5 7-16,-4 10 15,1-5 1,-4 12-16,-2-3 16,-1-3-1,1 6-15,0-6 16,5-3-16,1-3 16,5 0-1,12 0-15,7 0 16,8 0-1,-3 0-15,0 0 16,-6-9 0,0 3-16,4 0 15,17-9-15,14-8 16</inkml:trace>
  <inkml:trace contextRef="#ctx0" brushRef="#br0" timeOffset="192738.354">24787 7409 0,'0'0'0,"0"0"0,-39 18 0,10-4 0,-7 4 15,-5 3-15,-10-3 16,-8 5-1,-3-11-15,3-3 16,5-3 0,4 0-16,-3 0 15,2-6-15,-5-6 16,-12 0 0,-3-6-16,9 0 15,6-3 1,2 4-16,4 2 15,3-3 1,-4-6-16,1 0 16,-6-2-1,8 2-15,13 3 16,5-3-16,10-2 16,2-7-1,6-6-15,0-8 16,3 0-16,6-1 15,9-2 1,12-10 0,9-2-16,2 3 15,7-3-15,5-3 16,4-4 0,-1 7-16,-3 12 15,13 8 1,5 7-16,12-4 15,-6 15-15,-6-2 16,-2 8 0,-7 0-16,0 6 15,6 3 1,7 3-16,-1 3 16,-6 6-1,-9 6-15,1 5 16,-1 22-16,1 11 15,-7 12 1,-6-3-16,1 9 16,0 3-1,-4 6-15,1 6 16,-13-18 0,-14-12-16,-6-5 15</inkml:trace>
  <inkml:trace contextRef="#ctx0" brushRef="#br0" timeOffset="194127.499">24047 3431 0,'0'0'0,"-27"30"15,-23 47-15,-21 59 16,0 33-1,2 11-15,16-41 16,15-29 0,8-39-16,9-18 15,7-17-15,5-13 16,3-11 0,3-6-16,3-6 15,0 0 1</inkml:trace>
  <inkml:trace contextRef="#ctx0" brushRef="#br0" timeOffset="194438.996">23899 3408 0,'0'0'0,"0"0"0,0 0 15,32 26 1,-11 19-16,3 20 16,2 24-1,4 29-15,-1 30 16,-5 0 0,0-27-16,-4-23 15,-5-36-15,-3-6 16,-6-8-1,-3-19-15,-3-2 16,0-6 0,0-4-16</inkml:trace>
  <inkml:trace contextRef="#ctx0" brushRef="#br0" timeOffset="194858.907">23733 4047 0,'0'0'0,"0"0"16,0 0-16,0 0 15,0 0 1,0 0-16,0 0 15,47 0 1,-11-6-16,5 0 16,4 0-16,-1 0 15,-6-9 1,-5 15-16,-9 0 16,-4 15-1</inkml:trace>
  <inkml:trace contextRef="#ctx0" brushRef="#br0" timeOffset="195454.164">24585 3926 0,'0'0'0,"0"0"16,-6-33-1,6 9-15,3-2 16,3 5-16,3-3 16,3 7-1,0 2-15,3 15 16,-15 0 0,65 56-16,3 27 15,9 29 1,-9-11-16,-15-30 15,-8-21-15,-13-11 16,-8-22 0,-6-5-16,-4-6 15</inkml:trace>
  <inkml:trace contextRef="#ctx0" brushRef="#br0" timeOffset="195737.611">25172 3704 0,'0'0'0,"-24"29"0,-9 30 15,-23 30-15,-21 33 16,-6-7 0,18-26-16,18-24 15,8-21-15,10-5 16,11-22 0,6-11-16</inkml:trace>
  <inkml:trace contextRef="#ctx0" brushRef="#br0" timeOffset="196439.369">24535 3419 0,'0'0'0,"0"0"16,0 0-16,0 0 15,0 0 1,47 0-16,-8 0 16,11-5-1,9 5-15,-2-6 16,-10 0-16,-8 6 15,-10-6 1,-5 0-16,-9 0 16,-7-6-1,-2 3-15,-3-3 16,-3 9-16,0-8 16,0 11-1,0 0-15,0 0 16,-11-30-1,11 24-15,0 0 16,0 6 0,2-9-16,4 3 15,3 6-15,6 0 16,3 0 0,3 0-16,-1 6 15,1 9 1,-6-3-16,-6 0 15,-6 11 1,-9 31-16,-18 17 16,-14 18-16</inkml:trace>
  <inkml:trace contextRef="#ctx0" brushRef="#br0" timeOffset="197320.294">23591 4876 0,'0'0'0,"0"0"0,0 0 15,29 0-15,10-6 16,44-6-1,20-6-15,-2 6 16,-15 12 0,9 12-16,11 18 15</inkml:trace>
  <inkml:trace contextRef="#ctx0" brushRef="#br0" timeOffset="200237.29">25607 4023 0,'0'0'15,"0"0"-15,35-15 16,18 10-16,19-1 15,7-3-15,-7 3 16,-10 6 0,-12 0-16,-6 0 15,-8 6 1,-12-6-16,-7 6 16,-5-3-1</inkml:trace>
  <inkml:trace contextRef="#ctx0" brushRef="#br0" timeOffset="200721.458">25781 4278 0,'0'0'0,"0"0"0,0 0 15,0 0 1,0 0-16,0 0 15,0 0 1,0 0-16,0 0 16,0 0-1,0 0-15,0 0 16,0 0-16,0 0 16,0 0-1,0 0-15,0 0 16,57-33-1,-22 27-15,7 3 16,5-3-16,-3 0 16,-2 1-1,-1-1-15,-8 6 16,-4 0 0</inkml:trace>
  <inkml:trace contextRef="#ctx0" brushRef="#br0" timeOffset="201458.359">27113 3781 0,'0'0'0,"0"0"0,-23 35 15,-10 12 1,-11 21-16,-18 9 15,-12 0-15,9-6 16,11-14 0,16-25-16,8-5 15,4-4 1</inkml:trace>
  <inkml:trace contextRef="#ctx0" brushRef="#br0" timeOffset="202038.418">27096 3363 0,'0'0'0,"0"0"16,0 0-16,0 0 16,0 0-1,0 0-15,0 0 16,0 0 0,0 0-16,0 0 15,0 0 1,0 0-16,0 0 15,0 0 1,0 0-16,0 0 16,0 0-16,0 0 15,0 0 1,0 0-16,0 0 16,0 0-1,0 0-15,-18 33 16,21-27-1,3 6-15,12 14 16,14 30-16,7 10 16,-4 22-1,-17-5 1,-15 18-16,-12 11 16,-12-5-16,6-30 15,10-30-15,2-17 16,9-18-1,2-7-15</inkml:trace>
  <inkml:trace contextRef="#ctx0" brushRef="#br0" timeOffset="202608.117">27703 3988 0,'0'0'0,"0"0"15,0 0-15,0 0 16,0 0 0,0 0-16,-3-36 15,9 4 1,5-13-16,16-26 15,6-6 1,-1 0-16,-2 18 16,-4 24-16,-5 2 15,-3 21 1,-3 3-16,5 15 16,4 24-1,12 26-15,8 33 16,6 3-1,7 2-15,-1-5 16,-6-18-16,-14-24 16,-7-11-1,-8-12-15,-9-12 16,-3-7 0,-6-5-16</inkml:trace>
  <inkml:trace contextRef="#ctx0" brushRef="#br0" timeOffset="202952.407">28407 3473 0,'0'0'0,"0"0"0,0 0 16,0 0-16,0 0 16,-21 44-1,-11 24-15,-36 51 16,-15 11-1,6 0-15,18-41 16,14-30 0,7-29-16,2-10 15</inkml:trace>
  <inkml:trace contextRef="#ctx0" brushRef="#br0" timeOffset="203968.994">27827 3127 0,'0'0'0,"0"0"0,0 0 15,0 0 1,0 0-16,0 0 16,0 0-1,0 0-15,0 0 16,30-12 0,-4 6-16,13 3 15,5-3-15,24 0 16,12-6-1,-3 0-15,-9 12 16,-12-6 0,-8 6-16,-16 0 15,-8 6 1</inkml:trace>
  <inkml:trace contextRef="#ctx0" brushRef="#br0" timeOffset="205180.659">27259 4239 0,'0'0'0,"0"0"0,0 0 16,0 0 0,0 0-16,0 0 15,-15 33-15,15-27 16,3 0-1,3 0-15,2-1 16,1 7 0</inkml:trace>
  <inkml:trace contextRef="#ctx0" brushRef="#br0" timeOffset="209739.081">26394 4467 0,'0'0'0,"0"0"0,0 0 0,0 0 16,0 0-16,0 0 16,0 0-1,0 0-15,0 0 16,0 0-16,0 0 15,0 0 1,33 6-16,-24-6 16,2 6-1,1-6-15,3 3 16,3-3 0,3 6-16,-1-6 15,-2 0-15,0 0 16,5 6-1,1 9-15,6-4 16,2 1 0,10 0-16,-1-6 15,-5 0-15,2-3 16,-2 3 0,-1-6-16,-2 6 15,-4 0 1,1-6-16,3 9 15,-1-9 1,7-9-16,2 3 16,1 0-16,-1-3 15,-6 3 1,-5 0-16,0 0 16,-7 6-1,-2 0-15,3 0 16,-1 0-1,4-6-15,3 0 16,8-6 0,10 1-16,2-4 15,3 6-15,-3-3 16,-8 12 0,-7-6-16,1 6 15,-3-6 1,2 6-16,1-6 15,2 0-15,12 12 16,18-6 0,15 6-16,0-6 15,3 6 1,6 0-16,-3 0 16,-3 0-16</inkml:trace>
  <inkml:trace contextRef="#ctx1" brushRef="#br0">24729 5045 0,'0'0'0,"0"17"16,-35-17 0,17 18-1,-35 35 1,18-35 0,17 34-1,-17-16 1,18 17-1,-1-18 1,0 0 0,18 36 15,0-36-15,0 124-1,0-53 1,0-36-1,0 18 1,18-35 0,17-17-1,0 34 1,-17-35 0,17 1-1,283 175 1,-124-140 15,0-1-31,-53-17 16,35-17-1,-52-1 17,35-35-17,35 0 1,17 0-1,-34 0 1,-1 0 0,-105 0-1,70 0 1,17 0 0,-34 0-1,88 0 1,-18-18-1,-36 18 1,-34-17 0,-18-54-1,-18 36 17,53-71-17,-35-18 1,-71 72-1,0-19 1,-17 18 0,17-17-1,1-89 1,-36 123 0,0-140-1,0 106 1,-18-19-1,-17 36 1,-106-123 0,-36 106-1,-17 17 17,71 35-17,-54-53 1,1 19-1,-142-1 1,54 35 0,52 18-1,-17 0 1,17 0 0,-35 0-1,53 0 1,18 0-1,70 0 1,-35 0 0,17 0-1,-52 0 17,105 0-17,19 0 1,16 0-1,19 18 1,-54 17 0,18 0-1,18-35 1,-18 35 0,-53 54-1,71-72 1,0 1-1,17 0 1,18-1 15,0 1-15</inkml:trace>
  <inkml:trace contextRef="#ctx1" brushRef="#br0" timeOffset="7647.295">9631 5539 0,'-18'-18'94,"-17"-17"-79,35 17-15,-18 0 16,18-17 0,-18 17-16,18-34 15,-17-1 1,17-36-1,-35 37 1,17-1 0,18 35-1,-18 0 1,18 1 15,-17-1-15,-1 0 31,18 1-16,-18 17-15,18-18-1,0 1 1,0-1-1,-17 0-15,17 1 16,0-1 0,-18 0 15,18 1 31,0-1 79,0 0-141,18-17 16,70-53-1,-18 0 1,177-106 0,-70 88 15,-36 35-16,-53 36 1,-53-18 0,-17 53-1,0 0 17,-1 0-17,1 0-15,88 18 16,17 35-1,1 0 1,-1 17 0,71 1-1,-88-36 1,-18 0 0,-35-17 15,-35 0-31,-18-1 15,17 54 1,1-54 0,-18 36-1,0-17 1,-35 175 0,-53-123-1,-54 36 1,1-36-1,-17 0 1,-54 18 0,106-71-1,71-17 1</inkml:trace>
  <inkml:trace contextRef="#ctx1" brushRef="#br0" timeOffset="11198.864">29492 7902 0,'0'18'234,"0"-1"-218,-18 1-1,18 0 1,0-1-1,-18 1 17,1 0-17,17-1 1,-36 18 0,-17 36-1,53-53 79,-17-18-78,17 17-1,-18-17 1,18 18-1,-17-18 1,17 18-16,-18-18 16,18 17-1,-18-17 1,18 18 0,-17-1-1,-19 19 16,19-19-15,17 1 0,-18-18-1,0 35 1,1-17 0,-1 0-1,1 17 16,17-17-31,-18 34 16,0-34 0,1 17-1,-1-35 17,18 18-17,-35 0 1,17-1-1,0 1 1,-17 17 0,18-17-1,-1-1 1,0 1 0,1 0-16,-1-1 31,0 1-16,1 0 1,-1-1 0,0 1 15,1 17-15,-1-17-1,0-18 1,18-18 46</inkml:trace>
  <inkml:trace contextRef="#ctx1" brushRef="#br0" timeOffset="12994.605">29421 7973 0,'-18'0'110,"-52"0"-95,17 0-15,-88 0 16,17 0 0,-17 0-1,18 0 1,17 0 0,0 0-1,18 0 16,53 0-31,17 0 16,-70 0 0,35 0-1,18 0 1,-1 0 0,19 0-1,-36 0 79,35 0-78,1 0-16,-1 35 15,-53-17 16,18 17-15,36-35-16,-36 17 203,35 1-187,-17 17-16,-36-17 15,18 0 1,18-1 0,18-17-1</inkml:trace>
  <inkml:trace contextRef="#ctx1" brushRef="#br0" timeOffset="14224.475">29527 7884 0,'17'18'63,"-17"0"-48,18-1 1,-18 1 0,18 0-16,-1-1 15,1 19 1,17-1 15,18 35-15,0-52-16,-18 0 15,36 35 1,-18-36 0,123 71-1,-70-35 1,-35-35-1,-54-18 1,1 0 62,-18 18-62,18-18-16,-18 17 15,17-17 1,-17 18 0,18 0 15,0-1-15,-1 1-1,-17 17 1</inkml:trace>
  <inkml:trace contextRef="#ctx1" brushRef="#br0" timeOffset="15430.273">29650 7973 0,'0'-18'0,"0"0"47,0-17-31,0 17-16,36-52 31,-19 52-31,19-35 0,34-35 31,36-18-15,-36 18-1,-52 53 1,-18 17 31,18 1-32,-1-54 1,19 36 0,-19-1-1,-17 19 1,0-1 62,18-17-62,0 0-16,34-18 15,-34-18 1,0 1 0,17 70-1,-35-18-15</inkml:trace>
  <inkml:trace contextRef="#ctx1" brushRef="#br0" timeOffset="17100.253">29509 8026 0,'35'-36'188,"36"1"-173,-36 17-15,106-17 31,-17 0-15,-54 17 0,-52 18 62,0 0-78,-1 0 15,19-17-15,52 17 16,18-18 0,17-35-1,18 35 1,18-17 0,-53 0-1,88-18 16,-35 18-15,-18-1 0,-35 1-1,-71 17 1,-18 18 0,-17-17-1</inkml:trace>
  <inkml:trace contextRef="#ctx1" brushRef="#br0" timeOffset="20419.26">22754 7796 0,'-18'0'312,"0"0"-312,1 0 16,-1 0-1,-17 0 1,17 0 0,1 0-1,-1 18 1,-53 0-1,54-1 1,-1-17 31,0 0-31,1 0-1,-1 0-15,1 0 31,69 0 94,19-17-125,52-19 16,19 19-16,87-36 16,-35 0-1,-141 35 1,-71 36 281,1-18-297,17 17 15,-36 1-15</inkml:trace>
  <inkml:trace contextRef="#ctx1" brushRef="#br0" timeOffset="61422.784">5256 5874 0,'18'0'63,"35"0"-63,70 0 16,71 0-1,-17 0 1,17 0-1,-53 0 1,-53 0 0,36 0-1,17 0 1,-18 0 0,-52 0-1,17 0 1,53 0-1,-71 0 1,-34 0 0,34 35-1,-17-35 1,71 18 0,52-18-1,-105 0 1,-18 0-16,52 0 15,54 0 1,0 0 0,-53 0-1,0 0 1,-54 0 0,-34 0-1,35 0 79,-35 0-94,17 0 16,0 0-1,0 0 1,-17 0-1,0 0 1,-1 0 0,1 0-1,17 0 63,-17 0-62,0 0 0,-1 0-16,1 0 172,0 0-157,-1 0 1,1 0-1,-1 0 1,1 0 0,0 0-16,52 0 15,36 0 1,-18 0 0,-70 0-1</inkml:trace>
  <inkml:trace contextRef="#ctx1" brushRef="#br0" timeOffset="114393.865">26617 17815 0,'17'0'62,"-17"17"-62,0 1 16,18 0 0,-1-1-16,1-17 15,17 36 1,-17-19 171,0 1-187,-1-18 47,54-18-31,-36-35 0,18-17-1,229-160 1,-176 142-1,-35 18 1,-54 52 0,1 0-1</inkml:trace>
  <inkml:trace contextRef="#ctx0" brushRef="#br0" timeOffset="-75281.051">24713 7216 0,'0'0'0,"0"0"0,0 0 0,0 0 0,0 0 16,41 27-16,1-9 15,5 6 1,0 2-16,-2 7 15,-10-1 1,-5 1-16,-7-15 16,-2 2-16,-3-8 15,-3 0 1</inkml:trace>
  <inkml:trace contextRef="#ctx0" brushRef="#br0" timeOffset="-74788.375">24645 7465 0,'0'0'0,"0"0"0,0 0 16,0 0-1,0 0-15,0 0 16,8 33-1,7-16-15,9 10 16,9 11 0,11 7-16,9 5 15,9 6-15</inkml:trace>
  <inkml:trace contextRef="#ctx0" brushRef="#br0" timeOffset="-74019.656">25243 7942 0,'0'0'0,"32"-12"0,15-6 16,16-12-16,2-2 15,-6-10 1,-15 1 0,-14 5-16,-12 7 15,-9 2-15,-6 9 16,-3 7-1,0-4-15,-3 9 16,-3-3 0,-3 3-16,0 3 15,0 0-15,0 3 16,9 0 0,-41 27-16,5 23 15,-5 9 1,11 12-16,9-9 15,16-17 1,10-13-16,7-5 16,6-9-16,3 0 15,2-10 1,4 4-16</inkml:trace>
  <inkml:trace contextRef="#ctx0" brushRef="#br0" timeOffset="-73869.27">25799 7873 0,'0'0'0,"0"0"16,9 27-16,-6 0 15,-3 2 1</inkml:trace>
  <inkml:trace contextRef="#ctx0" brushRef="#br0" timeOffset="-73254.8">26601 7702 0,'0'0'0,"0"0"16,0 0-16,0 0 15,0 0 1,0 0-16,-50-12 15,9 24-15,-25 14 16,7-2 0,12 0-16,17-9 15,13-4 1,14-5-16,6 0 16,5 0-1,10 3-15,6 3 16,2 3-1,-5 2-15,-6 4 16,-6 3-16,-12 2 16,-15 13-1,-14 5-15,-16 1 16,10-7-16,8-14 16,9-9-1</inkml:trace>
  <inkml:trace contextRef="#ctx0" brushRef="#br0" timeOffset="-73098.28">26829 7962 0,'0'0'0,"0"0"15</inkml:trace>
  <inkml:trace contextRef="#ctx1" brushRef="#br0" timeOffset="-209578.007">17198 6985 0,'0'18'31,"0"34"-31,0 1 16,0 53-16,0-18 16,-18 177-1,18 17 1,-35 53-1,-18-105 1,35 69 15,-35 1-15,53 0 0,-35-35-1,35-107 1,-35 72-1,-1-124 1,36 17 0,18 71-1,0 0 1,-18 18 0,0-71-1,0-35 1,0-89-1</inkml:trace>
  <inkml:trace contextRef="#ctx1" brushRef="#br0" timeOffset="-208609.861">16633 11024 0,'0'0'0,"176"18"15,-87 35 1,-36-36 0,-53 1-16,17 0 15,1-1 1,-18 1-1,0-1 32,0 1-31,0 0 0,0-1-16,0 1 31,0 0-16,18-18 17,17-71-17,18 18 1,-18 0-16,106-158 16,-53 52-1,-88 106 1,0 35-1</inkml:trace>
  <inkml:trace contextRef="#ctx1" brushRef="#br0" timeOffset="-206108.72">17868 12964 0,'0'-17'0,"0"-1"31,0-17-15,0 17 0,0-17-1,17-18 1,1 0-1,0-53 1,17 18 0,-17-18-1,-1 18 1,1 53-16,-18 17 16,0-88-1,35 53-15,-35 18 16,18-36-1,-18 36 17,0-18-17,0 18 1,0-36 0,0 18-1,0-35 1,0 18-1,0-18-15,0-1 16,0 54 0,0-18-1,0 0 1,0-17 0,0-1-1,0 18 1,0 18-1,0 0 1,0-1 15,17 36-15,-17-17 0,53 17 15,-17 0-31,34 0 15,1-18 1,88 18 0,105 0-1,-17 0 1,123 0 0,-70 0-1,35 35 1,-17 18-1,35 71 1,-1-71 15,-16-18-15,122-35 0,-246 0-1,-71 0 1,-70 0-1,17 0 1,-53-18 0,-17 18-1,17 0 1,71 0 0,17 36-1,177-1 1,-141-17-1,-36-18 1,-70 0 15,-53 17 47,0 18-62,0 18 0,0 18-16,0-53 15,-35 52 1,-18 54 0,35-54-1,18 1 1,-35 35-1,17-1 1,-17 36 15,-18 106-15,18-35 0,-18 53-1,0-107 1,18-52-1,-36 71 1,18-107 0,18 1-1,17-18 1,18-36 0,-17 19-1,17-1 1,-18 0 15,1 0-31,17-70 94</inkml:trace>
  <inkml:trace contextRef="#ctx1" brushRef="#br0" timeOffset="-204337.091">18062 10989 0,'0'17'47,"0"19"-32,0-1-15,0 0 16,0 36 0,0 35 15,0 52-15,0-17-1,-35-35 1,35-35-1,-18-1-15,18-34 16,-18 122 0,1-87-1,-19 35 1,36 0 0,-17 17-1,17-17 1,0 0-1,0-53 1,-18 53 15,18-71-15,0 0 0,0-17 15,0-1-16,0 36 1,0-17 0,0 34-1,0-35 1,0 1-16,0-19 16,0 19-1,-18-1 1,18-18 46,-17 1-46,-1 35 0,18-35-1,0-1 1</inkml:trace>
  <inkml:trace contextRef="#ctx1" brushRef="#br0" timeOffset="-196413.114">6244 13687 0,'-18'0'94,"-35"0"-79,18 0-15,-35 0 16,-36-17 0,-53 17-1,0 0 1,1 0-1,-36 17 1,105-17 0</inkml:trace>
  <inkml:trace contextRef="#ctx1" brushRef="#br0" timeOffset="-194585.829">17586 13352 0,'0'0'0,"17"0"125,1 0-125,0 0 16,-1 0-1,89 0 1,-35 18-1,140-18 1,-52 0 0,-18 0-1,-70 0 1,-36 0 0,-17 0 124,-1 0-140,1 0 16,-1 0-1,1 0-15</inkml:trace>
  <inkml:trace contextRef="#ctx0" brushRef="#br0" timeOffset="52767.791">18058 4556 0,'0'0'0,"-9"30"0,-6 11 0,15-41 0,-26 77 15,-25 32-15,-17 66 16,-18-3 0,-5-39-16,22-30 15,25-20 1,11-27-16,13-17 16,11-27-16,9-12 15,0 0 1,0 0-16</inkml:trace>
  <inkml:trace contextRef="#ctx0" brushRef="#br0" timeOffset="53046.406">18259 4538 0,'0'0'0,"0"0"15,0 0-15,0 0 16,0 48-16,0-1 16,0 24-1,0 27-15,3 47 16,0-9 0,0-24-16,0-29 15,0-12 1,-6-18-16,0-11 15,3-13-15,3-5 16</inkml:trace>
  <inkml:trace contextRef="#ctx0" brushRef="#br0" timeOffset="53272.706">17830 5278 0,'0'0'0,"0"0"15,0 0-15,38-18 16,4 1 0,20-10-16,6 0 15,-3-2-15,15-13 16,6 1-1</inkml:trace>
  <inkml:trace contextRef="#ctx0" brushRef="#br0" timeOffset="54423.308">19097 4973 0,'0'0'0,"0"0"0,15-32 15,-12 14 1,-6 0-16,-3 3 16,-6 6-1,-3-2-15,0 5 16,-2 6-16,17 0 16,-45 12-1,16 2-15,-10 25 16,-2 20-16,2 18 15,10-9 1,11-6 0,9-20-16,6-13 15,3-11-15,3-9 16,3-3 0,3-6-16,-9 0 15,35-21 1,-2-20-16,8-7 15,1-8-15,-10 18 16,-5 8 0,-9 6-16,-6 12 15,-4 12 1,-2 0-16,0 15 16,0 24-16,0 11 15,0 12 1,3-3-16,6-20 15,5-1 1</inkml:trace>
  <inkml:trace contextRef="#ctx0" brushRef="#br0" timeOffset="54988.384">18049 4769 0,'0'0'0,"0"0"15,0 0 1,56-65-16,-5 0 16,5-15-16</inkml:trace>
  <inkml:trace contextRef="#ctx0" brushRef="#br0" timeOffset="56122.341">18606 4731 0,'0'0'0,"0"0"16,0 0 0,29-6-16,16 0 15,20-9-15,12-3 16,11 0 0,-2-2-16,-15 11 15,-17-9 1,-10 0-16,-11 1 15,-10-4-15,-11 6 16,-9 3 0,-3 6-16,-6-6 15,-3 1 1,-3 5-16,1-9 16,-1 9-1,3 3-15,3-3 16,3 6-16,3 0 15,3 0 1,-3 0-16,0 0 16,30 9-1,-16 12-15,-2-4 16,-6 1 0,-9 3-16,-12 17 15</inkml:trace>
  <inkml:trace contextRef="#ctx0" brushRef="#br0" timeOffset="59043.243">19494 5343 0,'0'0'0,"0"0"0,0 0 0,-3 27 0,-6 29 16,-9 39-1,3 2-15,6 7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10D12-A772-4542-8039-11CDEF1C3C34}" type="datetimeFigureOut">
              <a:rPr lang="en-SG" smtClean="0"/>
              <a:t>1/4/2024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0CA88-33E4-43DB-A502-50B1C96ECE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5113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D1C53-68D7-4C9C-8132-370A62724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3E9AD-8D9F-42D8-9872-76818A4B9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B3DE1-B470-4FE8-99BA-CEE36D3AA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7982-7F12-4D4B-86BB-17BE2A16813B}" type="datetime1">
              <a:rPr lang="en-SG" smtClean="0"/>
              <a:t>1/4/2024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4BB05-3805-4C46-A41C-197E25C9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E1AB8-8D71-4C3E-843B-02FD3EF79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050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826C-5EC2-4F37-87C6-B31CBE2E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256EF3-6963-4F5D-A650-E91C84C27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62FE6-CE7F-4FDB-8043-A2F912B44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859D-ABC8-4302-A60B-20ED4021FCEA}" type="datetime1">
              <a:rPr lang="en-SG" smtClean="0"/>
              <a:t>1/4/2024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3B786-E283-4650-9415-23DCE15C4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1D804-AFE1-4719-A042-9C0DEF6B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934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7F036E-99EB-4EFE-9B84-6C4E5D553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09969-8BEF-4998-876A-A2E3E8EA2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8CC24-989A-47B7-AC3C-24C0FD0E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FB542-7E19-4227-A638-A6B71F764858}" type="datetime1">
              <a:rPr lang="en-SG" smtClean="0"/>
              <a:t>1/4/2024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8AAAA-2231-4AFA-A39D-DD6D44470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F2B49-31AD-4800-9D36-35FC661B8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696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D4339-01D2-4970-960B-FF68DBDC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2727A-61E4-4F3B-8397-3B9E8EB69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39A1C-B4A9-42BC-A399-2AF14977B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06CB-6404-4234-A0E5-94F71F54C767}" type="datetime1">
              <a:rPr lang="en-SG" smtClean="0"/>
              <a:t>1/4/2024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0CD33-C239-46EF-A903-C806FE1F9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8A1BA-20A1-4525-AB58-7D15227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913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9C05-D3B3-4814-8EAB-A4177FF2F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78F9C-3FDF-4A23-9948-EEDDBB52E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64895-068B-41DB-AA1C-EAD62C41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18B1-73CA-4C9A-93C9-8A140033677B}" type="datetime1">
              <a:rPr lang="en-SG" smtClean="0"/>
              <a:t>1/4/2024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7139F-20D7-45C2-8951-0FC247CCE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4B34A-AD38-4B90-A6C7-97DAA64C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4520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8E91-1156-461B-A513-E5D09DBC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67A4A-D348-4B2D-956A-0E1E5C97C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F324E9-CEC3-4559-9222-E43047C25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21D3E-BA56-4155-8820-34BF603A2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46A81-E37C-49AE-B34D-7F7D1745FAB6}" type="datetime1">
              <a:rPr lang="en-SG" smtClean="0"/>
              <a:t>1/4/2024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A3228-3129-4BA8-9E6A-A4CB4EE2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8ECF4-C090-4E35-9D5C-47FD0531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0555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65463-F7B8-4D89-ACF8-6C766160D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7B251-8B97-41C5-9344-7E7A5523E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14E0E-3E71-4F96-B068-2CB1B7B41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8F4402-2EA3-4DF1-90B1-735769387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5EB7DF-6EB7-447F-8616-AF0CA5A409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6170A7-EC0D-43CC-A105-D0528FC8B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6A13-22D2-42B7-8AB4-FB09940B5376}" type="datetime1">
              <a:rPr lang="en-SG" smtClean="0"/>
              <a:t>1/4/2024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2F1882-477E-43DB-9822-B4E397E76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2B7892-E4CE-4EAB-A407-69E3C2DE8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198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13FA-2D93-4950-A8E0-518ACDA5B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587BD-4DBB-4D77-859A-536FA91A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1CC04-D075-45A0-9245-190C2173326B}" type="datetime1">
              <a:rPr lang="en-SG" smtClean="0"/>
              <a:t>1/4/2024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17BFA-087A-49A2-A87B-EBF1C965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E8893-2A04-4D30-8DDD-A13E4BD98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6716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90D283-E371-4F29-8957-9F0F06454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50903-38B1-4AE7-8C7F-658E0CF7792B}" type="datetime1">
              <a:rPr lang="en-SG" smtClean="0"/>
              <a:t>1/4/2024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438E93-1192-46EF-9FE8-B48E9764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01F64-F58B-463E-9309-93A61C50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7054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79E4E-50D1-4475-80F5-A21FD2C4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8639-7F37-4CE6-ADFC-87ADFF4B0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223E9-824C-4FE0-AF78-A7C4C1BAE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7CEED-CA12-445F-AD4A-0683256EA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DE4FB-EE3C-4482-8AC1-A8749B9123CA}" type="datetime1">
              <a:rPr lang="en-SG" smtClean="0"/>
              <a:t>1/4/2024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98495-798B-4AEE-9FCE-CDB4BC7D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D3AEE-836C-4B51-979B-898FB0F7E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8283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1B763-E149-48F2-AC78-8C3674E3C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8B6DF-AD4D-4CB1-9FF0-DAFB008A3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32367-3014-4555-A602-C3321770D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FA211-D186-40EF-83CB-36603CF8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B0F8-2441-4BF6-89FE-7018F6C1E68E}" type="datetime1">
              <a:rPr lang="en-SG" smtClean="0"/>
              <a:t>1/4/2024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D7C73-490E-4100-B852-4471AACB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63739-B6CB-44BD-B1C2-55E5D3D96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362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6CA42-C26F-461C-84CB-FBA0E164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19985-D4AD-4839-88C3-AC587F0FC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77648-70AB-4C73-B41E-2B6D3CD34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A8476-95F7-4259-849D-775B394B50FC}" type="datetime1">
              <a:rPr lang="en-SG" smtClean="0"/>
              <a:t>1/4/2024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99230-2D0A-40DA-AEF0-285678B7C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69BA1-0122-40EF-847D-1617ED344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9671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customXml" Target="../ink/ink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hannel/UCBzG5jg3huxiPkCt-Serrjw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@linearalgebra1884/playlists?view=50&amp;sort=dd&amp;shelf_id=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5C87-7158-430B-BA27-52FE5086D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SC1004 Part 2</a:t>
            </a:r>
            <a:br>
              <a:rPr lang="en-US"/>
            </a:b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6603F9-F295-4904-AC65-509B11DE46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Lectured by Prof Guan </a:t>
            </a:r>
            <a:r>
              <a:rPr lang="en-US" dirty="0" err="1"/>
              <a:t>Cuntai</a:t>
            </a:r>
            <a:endParaRPr lang="en-US" dirty="0"/>
          </a:p>
          <a:p>
            <a:r>
              <a:rPr lang="en-US"/>
              <a:t>(teaching </a:t>
            </a:r>
            <a:r>
              <a:rPr lang="en-US" dirty="0"/>
              <a:t>materials by Prof </a:t>
            </a:r>
            <a:r>
              <a:rPr lang="en-US" dirty="0" err="1"/>
              <a:t>Chng</a:t>
            </a:r>
            <a:r>
              <a:rPr lang="en-US" dirty="0"/>
              <a:t> </a:t>
            </a:r>
            <a:r>
              <a:rPr lang="en-US" dirty="0" err="1"/>
              <a:t>Eng</a:t>
            </a:r>
            <a:r>
              <a:rPr lang="en-US" dirty="0"/>
              <a:t> </a:t>
            </a:r>
            <a:r>
              <a:rPr lang="en-US" dirty="0" err="1"/>
              <a:t>Siong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Email: </a:t>
            </a:r>
            <a:r>
              <a:rPr lang="en-US" dirty="0" err="1"/>
              <a:t>ctguan@ntu.edu.sg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8558-348E-4927-B4AF-F259309D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981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09748E-8937-09E2-E633-27952485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536" y="3300901"/>
            <a:ext cx="3141883" cy="1773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ECE83E-A50A-BA1D-CF15-5B77927C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8</a:t>
            </a:r>
            <a:r>
              <a:rPr lang="en-US" u="sng" dirty="0">
                <a:solidFill>
                  <a:srgbClr val="FF0000"/>
                </a:solidFill>
              </a:rPr>
              <a:t>.1.1 Eigenvalue &amp; Eigenvector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57BF75-AB0C-D1A7-25CC-EA89E67006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3852" y="1470685"/>
                <a:ext cx="8325684" cy="488638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square matrix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  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an eigenvalue of matrix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eigenvector corresponding to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non-zero)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Each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has up to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eigenvalues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the eigenvectors? 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So,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not an eigenvector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400" b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So,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an eigenvector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Geometric interpretation of eigenvector and eigenvalue: transformed vector by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scaling of the vector – scaled by eigenvalue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In linear algebra, knowing which vectors have their directions unchanged by a given linear transformation is important. The eigenvectors and eigenvalues of a transformation serve to characterize it. They play important roles in all the areas where linear algebra is applied, from geology to quantum mechanics. 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57BF75-AB0C-D1A7-25CC-EA89E67006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3852" y="1470685"/>
                <a:ext cx="8325684" cy="4886382"/>
              </a:xfrm>
              <a:blipFill>
                <a:blip r:embed="rId3"/>
                <a:stretch>
                  <a:fillRect l="-610" t="-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5F057-E23C-6E9A-F1B5-8692169A1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10</a:t>
            </a:fld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781E3-6E5D-7B0E-C0F9-2D4A981B6EFB}"/>
              </a:ext>
            </a:extLst>
          </p:cNvPr>
          <p:cNvSpPr txBox="1"/>
          <p:nvPr/>
        </p:nvSpPr>
        <p:spPr>
          <a:xfrm>
            <a:off x="8322325" y="1606493"/>
            <a:ext cx="3562120" cy="2238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Note: eigenvalue/eigenvector is one of the most important concept in linear algebra, with many applications. We will learn two applications later: diagonalize a matrix, Principal Component Analysis (PCA). </a:t>
            </a:r>
          </a:p>
          <a:p>
            <a:pPr>
              <a:lnSpc>
                <a:spcPct val="110000"/>
              </a:lnSpc>
              <a:buFont typeface="Wingdings" pitchFamily="2" charset="2"/>
              <a:buChar char="§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62963-1CC4-9417-8843-B11CC4F53F6F}"/>
              </a:ext>
            </a:extLst>
          </p:cNvPr>
          <p:cNvSpPr txBox="1"/>
          <p:nvPr/>
        </p:nvSpPr>
        <p:spPr>
          <a:xfrm>
            <a:off x="895815" y="6303927"/>
            <a:ext cx="8562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b="0" i="1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word eigenvalue comes from </a:t>
            </a:r>
            <a:r>
              <a:rPr lang="en-SG" sz="1400" b="0" i="1" dirty="0">
                <a:solidFill>
                  <a:srgbClr val="040C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German </a:t>
            </a:r>
            <a:r>
              <a:rPr lang="en-SG" sz="1400" b="0" i="1" dirty="0" err="1">
                <a:solidFill>
                  <a:srgbClr val="040C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Eigenwert</a:t>
            </a:r>
            <a:r>
              <a:rPr lang="en-SG" sz="1400" b="0" i="1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which means "proper or characteristic value."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5F8E82-F8D5-2F77-FB3B-9D2F140AC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086" y="5074234"/>
            <a:ext cx="1769637" cy="141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58AF342-80FF-4DF8-AEF2-BE16DEABE0DF}"/>
                  </a:ext>
                </a:extLst>
              </p14:cNvPr>
              <p14:cNvContentPartPr/>
              <p14:nvPr/>
            </p14:nvContentPartPr>
            <p14:xfrm>
              <a:off x="1199880" y="1311840"/>
              <a:ext cx="10021320" cy="4314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58AF342-80FF-4DF8-AEF2-BE16DEABE0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0520" y="1302480"/>
                <a:ext cx="10040040" cy="433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0991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43EB-B3CA-9F30-9A44-8BB549BBB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0528" cy="1325563"/>
          </a:xfrm>
        </p:spPr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8</a:t>
            </a:r>
            <a:r>
              <a:rPr lang="en-US" u="sng" dirty="0">
                <a:solidFill>
                  <a:srgbClr val="FF0000"/>
                </a:solidFill>
              </a:rPr>
              <a:t>.1.1 Find Eigenvectors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FC57D9-99FC-E1CE-FA96-DB476F6814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2360"/>
                <a:ext cx="10515600" cy="5179115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How to find the eigenvectors given an eigenvalue (we will learn how to find eigenvalues later)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General formula: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So, the eigenvector is the non-zero solution of above equation.</a:t>
                </a:r>
              </a:p>
              <a:p>
                <a:pPr>
                  <a:lnSpc>
                    <a:spcPct val="12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</a:t>
                </a:r>
                <a:r>
                  <a:rPr lang="en-US" sz="31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has an eigenvalue of 7.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−7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−5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−5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row reduction: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We get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solution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free variable.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are infinite eigenvectors corresponding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FC57D9-99FC-E1CE-FA96-DB476F6814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2360"/>
                <a:ext cx="10515600" cy="5179115"/>
              </a:xfrm>
              <a:blipFill>
                <a:blip r:embed="rId2"/>
                <a:stretch>
                  <a:fillRect l="-603" t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CC3F9-3910-2DE6-B7BB-C015EE168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11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D227E-6371-D938-A108-8598F2D8E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603" y="2208749"/>
            <a:ext cx="3480003" cy="2901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6004E3-3A23-3CFD-BD62-329904350C66}"/>
                  </a:ext>
                </a:extLst>
              </p:cNvPr>
              <p:cNvSpPr txBox="1"/>
              <p:nvPr/>
            </p:nvSpPr>
            <p:spPr>
              <a:xfrm>
                <a:off x="8454603" y="5410138"/>
                <a:ext cx="3318831" cy="1096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Therefore, eigenvector corresponding to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not a single vector. The entire line spanned by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eigenvectors!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6004E3-3A23-3CFD-BD62-32990435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603" y="5410138"/>
                <a:ext cx="3318831" cy="1096519"/>
              </a:xfrm>
              <a:prstGeom prst="rect">
                <a:avLst/>
              </a:prstGeom>
              <a:blipFill>
                <a:blip r:embed="rId4"/>
                <a:stretch>
                  <a:fillRect l="-382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442345-46C9-4272-8853-A39A1AAF470A}"/>
                  </a:ext>
                </a:extLst>
              </p14:cNvPr>
              <p14:cNvContentPartPr/>
              <p14:nvPr/>
            </p14:nvContentPartPr>
            <p14:xfrm>
              <a:off x="1492200" y="1931040"/>
              <a:ext cx="9957240" cy="4507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442345-46C9-4272-8853-A39A1AAF47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82840" y="1921680"/>
                <a:ext cx="9975960" cy="452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7921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413A0-4ECB-6CD4-5C5A-2C4C0AF2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8</a:t>
            </a:r>
            <a:r>
              <a:rPr lang="en-US" u="sng" dirty="0">
                <a:solidFill>
                  <a:srgbClr val="FF0000"/>
                </a:solidFill>
              </a:rPr>
              <a:t>.1.1 Find Eigenvectors 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622945-7579-1DED-549F-A8D08C188A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</a:t>
                </a:r>
                <a:r>
                  <a:rPr lang="en-US" sz="31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has another eigenvalue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row reduction: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We get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5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Wingdings" pitchFamily="2" charset="2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6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free variable.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are infinite eigenvectors corresponding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=−4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622945-7579-1DED-549F-A8D08C188A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15F61-2EC3-B012-90AC-33ECB9DE9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12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EBFF4-8FC4-7A7F-E9B9-EDFDD3F03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603" y="2208749"/>
            <a:ext cx="3480003" cy="29015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0D3CC05-7194-426E-BA9C-2811374E1175}"/>
                  </a:ext>
                </a:extLst>
              </p14:cNvPr>
              <p14:cNvContentPartPr/>
              <p14:nvPr/>
            </p14:nvContentPartPr>
            <p14:xfrm>
              <a:off x="1745640" y="2189880"/>
              <a:ext cx="10013760" cy="4145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0D3CC05-7194-426E-BA9C-2811374E11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6280" y="2180520"/>
                <a:ext cx="10032480" cy="416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6911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83C9-865C-F219-E4D3-ED409910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8</a:t>
            </a:r>
            <a:r>
              <a:rPr lang="en-US" u="sng" dirty="0">
                <a:solidFill>
                  <a:srgbClr val="FF0000"/>
                </a:solidFill>
              </a:rPr>
              <a:t>.1.1 Eigenspace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240417-C67B-2801-BB88-B2402957E6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Definition: for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square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set of all solutions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null space of matrix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This set is a subspace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called an eigenspace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(Note: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</a:p>
              <a:p>
                <a:pPr>
                  <a:lnSpc>
                    <a:spcPct val="10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Recall the eigenvectors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=−4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240417-C67B-2801-BB88-B2402957E6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4C782-64AF-0F6B-19B1-CB3B7861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13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829A10-F014-C0BD-BA92-15B62D804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161" y="3889775"/>
            <a:ext cx="2743200" cy="22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4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85AB2-EBB2-34A0-033A-B2A259F8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8</a:t>
            </a:r>
            <a:r>
              <a:rPr lang="en-US" u="sng" dirty="0">
                <a:solidFill>
                  <a:srgbClr val="FF0000"/>
                </a:solidFill>
              </a:rPr>
              <a:t>.1.1 Eigenspace (2).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56FE1-F598-9A5C-E859-E0716A9B57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0159"/>
                <a:ext cx="10515600" cy="5311315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Row deduction: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We find: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Eigenvectors are: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1/2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1/2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independent!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3300" dirty="0"/>
                  <a:t>Here, we have infinite eigenvectors corresponding to </a:t>
                </a:r>
                <a14:m>
                  <m:oMath xmlns:m="http://schemas.openxmlformats.org/officeDocument/2006/math">
                    <m:r>
                      <a:rPr lang="en-US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3300" dirty="0"/>
                  <a:t>.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3300" dirty="0"/>
                  <a:t>The eigenvectors are, in fact, the linear combinations of two independent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3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300" dirty="0"/>
                  <a:t>, which span the subspace (it is called an eigenspace).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3300" dirty="0"/>
                  <a:t>Geometric interpretation: eigenvectors are all the vectors in the eigenspace spanned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3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300" dirty="0"/>
                  <a:t>. In the eigenspace, each eigenvector will be dilated by </a:t>
                </a:r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300" dirty="0"/>
                  <a:t> after applying the transformation </a:t>
                </a:r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300" dirty="0"/>
                  <a:t> to it.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56FE1-F598-9A5C-E859-E0716A9B5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0159"/>
                <a:ext cx="10515600" cy="5311315"/>
              </a:xfrm>
              <a:blipFill>
                <a:blip r:embed="rId2"/>
                <a:stretch>
                  <a:fillRect l="-483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A0F7D-DDFD-C740-7104-35956D29B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14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E111D-E924-39BC-0289-79BE0C111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72" y="1511301"/>
            <a:ext cx="5386970" cy="24657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A822899-CB1E-460B-9F74-E2DCD6522186}"/>
                  </a:ext>
                </a:extLst>
              </p14:cNvPr>
              <p14:cNvContentPartPr/>
              <p14:nvPr/>
            </p14:nvContentPartPr>
            <p14:xfrm>
              <a:off x="1547280" y="1103040"/>
              <a:ext cx="9774720" cy="5361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A822899-CB1E-460B-9F74-E2DCD65221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7920" y="1093680"/>
                <a:ext cx="9793440" cy="538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433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A132E-96AC-537F-D7C7-192C2CBF6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8</a:t>
            </a:r>
            <a:r>
              <a:rPr lang="en-US" u="sng" dirty="0">
                <a:solidFill>
                  <a:srgbClr val="FF0000"/>
                </a:solidFill>
              </a:rPr>
              <a:t>.1.2 Find Eigenvalues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91FCEB-0CFB-C5C6-662D-087B798A1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Definition: for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square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Eigenvalues can be found using the “characteristic equation” by solving a polynomial.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From the definition of eigenvectors: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It has non-zero solutions,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has dependent columns</a:t>
                </a:r>
              </a:p>
              <a:p>
                <a:pPr lvl="2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So,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does not have full rank (not invertible)</a:t>
                </a:r>
              </a:p>
              <a:p>
                <a:pPr lvl="2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which is equivalent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we can find eigenvalues.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is called “characteristic equation” which is in polynomial form.</a:t>
                </a:r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2" indent="0">
                  <a:lnSpc>
                    <a:spcPct val="120000"/>
                  </a:lnSpc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91FCEB-0CFB-C5C6-662D-087B798A1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2"/>
                <a:stretch>
                  <a:fillRect l="-844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9C24F-3F86-FD7C-CDBC-FF8A0C007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74031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60A8D-27B9-4FAC-AD4C-44BEE4F75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8</a:t>
            </a:r>
            <a:r>
              <a:rPr lang="en-US" u="sng" dirty="0">
                <a:solidFill>
                  <a:srgbClr val="FF0000"/>
                </a:solidFill>
              </a:rPr>
              <a:t>.1.2 Find Eigenvalues: examples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4A6C08-E979-F84A-36E4-D40A01A9FB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429"/>
                <a:ext cx="10515600" cy="4590534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lnSpc>
                    <a:spcPct val="120000"/>
                  </a:lnSpc>
                  <a:buAutoNum type="arabicParenBoth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)=0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,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+2=0,   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e>
                    </m:d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600" dirty="0">
                    <a:ea typeface="Cambria Math" panose="02040503050406030204" pitchFamily="18" charset="0"/>
                  </a:rPr>
                  <a:t>So, we found the eigenvalues: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&amp;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)=0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−28</m:t>
                    </m:r>
                    <m:r>
                      <a:rPr lang="en-US" sz="2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e>
                    </m:d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+4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600" dirty="0">
                    <a:ea typeface="Cambria Math" panose="02040503050406030204" pitchFamily="18" charset="0"/>
                  </a:rPr>
                  <a:t>So, we found the eigenvalues: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 &amp;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=−4</m:t>
                    </m:r>
                  </m:oMath>
                </a14:m>
                <a:endParaRPr lang="en-US" sz="2600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)=0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2−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  <m:r>
                          <a:rPr lang="en-US" sz="2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+4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−21</m:t>
                    </m:r>
                    <m:r>
                      <a:rPr lang="en-US" sz="2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e>
                    </m:d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+7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600" dirty="0">
                    <a:ea typeface="Cambria Math" panose="02040503050406030204" pitchFamily="18" charset="0"/>
                  </a:rPr>
                  <a:t>So, we found the eigenvalues: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&amp;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=−7</m:t>
                    </m:r>
                  </m:oMath>
                </a14:m>
                <a:endParaRPr lang="en-US" sz="2600" b="0" dirty="0">
                  <a:ea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4A6C08-E979-F84A-36E4-D40A01A9FB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429"/>
                <a:ext cx="10515600" cy="4590534"/>
              </a:xfrm>
              <a:blipFill>
                <a:blip r:embed="rId2"/>
                <a:stretch>
                  <a:fillRect l="-1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60C85-49F3-EAD3-C2CB-0850A516F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16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977CA9-A453-C75A-D46B-1E316939EF3E}"/>
                  </a:ext>
                </a:extLst>
              </p:cNvPr>
              <p:cNvSpPr txBox="1"/>
              <p:nvPr/>
            </p:nvSpPr>
            <p:spPr>
              <a:xfrm>
                <a:off x="7683806" y="5026265"/>
                <a:ext cx="4005090" cy="11696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Note: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a </a:t>
                </a:r>
                <a14:m>
                  <m:oMath xmlns:m="http://schemas.openxmlformats.org/officeDocument/2006/math">
                    <m:r>
                      <a:rPr lang="en-US" sz="16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matrix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its determinant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977CA9-A453-C75A-D46B-1E316939E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806" y="5026265"/>
                <a:ext cx="4005090" cy="1169679"/>
              </a:xfrm>
              <a:prstGeom prst="rect">
                <a:avLst/>
              </a:prstGeom>
              <a:blipFill>
                <a:blip r:embed="rId3"/>
                <a:stretch>
                  <a:fillRect l="-631" t="-2174" b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D33A3D-3273-51E6-1450-986024BCC36A}"/>
                  </a:ext>
                </a:extLst>
              </p:cNvPr>
              <p:cNvSpPr txBox="1"/>
              <p:nvPr/>
            </p:nvSpPr>
            <p:spPr>
              <a:xfrm>
                <a:off x="7683806" y="2024216"/>
                <a:ext cx="459678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Note: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+2=0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is called characteristic polynomial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D33A3D-3273-51E6-1450-986024BCC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806" y="2024216"/>
                <a:ext cx="4596788" cy="830997"/>
              </a:xfrm>
              <a:prstGeom prst="rect">
                <a:avLst/>
              </a:prstGeom>
              <a:blipFill>
                <a:blip r:embed="rId4"/>
                <a:stretch>
                  <a:fillRect l="-549" t="-303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5165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65E46-8FE4-A609-0436-CB2E798E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17" y="410368"/>
            <a:ext cx="11026966" cy="1325563"/>
          </a:xfrm>
        </p:spPr>
        <p:txBody>
          <a:bodyPr>
            <a:normAutofit/>
          </a:bodyPr>
          <a:lstStyle/>
          <a:p>
            <a:r>
              <a:rPr lang="en-US" sz="4000" u="sng" dirty="0">
                <a:solidFill>
                  <a:srgbClr val="FF0000"/>
                </a:solidFill>
              </a:rPr>
              <a:t>Key points – </a:t>
            </a:r>
            <a:r>
              <a:rPr lang="en-US" altLang="zh-CN" sz="4000" u="sng" dirty="0">
                <a:solidFill>
                  <a:srgbClr val="FF0000"/>
                </a:solidFill>
              </a:rPr>
              <a:t>8</a:t>
            </a:r>
            <a:r>
              <a:rPr lang="en-US" sz="4000" u="sng" dirty="0">
                <a:solidFill>
                  <a:srgbClr val="FF0000"/>
                </a:solidFill>
              </a:rPr>
              <a:t>.1.2 Find Eigenvalues: Triangular Matrix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4E1C0A-F61C-B83B-C706-A3D7B74BA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Definition: 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For any triangular matrix (upper or lower triangle):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Its characteristic equation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13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33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33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Becomes</a:t>
                </a:r>
                <a:r>
                  <a:rPr lang="en-US" sz="22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So, the eigenvalues 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which are the values of the diagonal entries.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4E1C0A-F61C-B83B-C706-A3D7B74BA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7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2961F-4EFE-21F4-9617-EC6C0AC60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3465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7E7F6-38B7-ADF8-6B26-F586EE92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u="sng" dirty="0">
                <a:solidFill>
                  <a:srgbClr val="FF0000"/>
                </a:solidFill>
              </a:rPr>
              <a:t>Key points – </a:t>
            </a:r>
            <a:r>
              <a:rPr lang="en-US" altLang="zh-CN" sz="4000" u="sng" dirty="0">
                <a:solidFill>
                  <a:srgbClr val="FF0000"/>
                </a:solidFill>
              </a:rPr>
              <a:t>8</a:t>
            </a:r>
            <a:r>
              <a:rPr lang="en-US" sz="4000" u="sng" dirty="0">
                <a:solidFill>
                  <a:srgbClr val="FF0000"/>
                </a:solidFill>
              </a:rPr>
              <a:t>.1.2 Eigenvalues: More Examples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EF4817-41D9-86C9-2B60-7CB97233B5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Eigenvalues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0, 2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Explain: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What does an eigenvalue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mean?</a:t>
                </a:r>
              </a:p>
              <a:p>
                <a:pPr lvl="2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By definition: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we have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It means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has dependent columns, so we can get non-zero solution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 this case,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not invertible.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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has an eigenvalue of 0.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EF4817-41D9-86C9-2B60-7CB97233B5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31C4D-C412-4FC0-97DB-49FCABCF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5604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FB2CF-ACD8-77A3-CAC7-2B2A981E2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u="sng" dirty="0">
                <a:solidFill>
                  <a:srgbClr val="FF0000"/>
                </a:solidFill>
              </a:rPr>
              <a:t>Key points – </a:t>
            </a:r>
            <a:r>
              <a:rPr lang="en-US" altLang="zh-CN" sz="4000" u="sng" dirty="0">
                <a:solidFill>
                  <a:srgbClr val="FF0000"/>
                </a:solidFill>
              </a:rPr>
              <a:t>8</a:t>
            </a:r>
            <a:r>
              <a:rPr lang="en-US" sz="4000" u="sng" dirty="0">
                <a:solidFill>
                  <a:srgbClr val="FF0000"/>
                </a:solidFill>
              </a:rPr>
              <a:t>.1.2 Eigenvalues: More Examples (2)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2FFEDF-5E75-1BBF-198C-CBBB61A101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Eigenvalues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1, 4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(4 repeated twice)</a:t>
                </a:r>
              </a:p>
              <a:p>
                <a:pPr>
                  <a:lnSpc>
                    <a:spcPct val="11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Explain: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repeated twice, we denote the number of repetitions as </a:t>
                </a: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algebraic multiplicity. 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algebraic multiplicity will be discussed in 8.1.3 to determine if a matrix can be diagonalized.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2FFEDF-5E75-1BBF-198C-CBBB61A101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965" r="-121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9D0C6-5258-BD4F-A892-EFC0ED62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1270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DE2C-221C-4578-9D05-C7BF592C6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Quiz 2 and Exam: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AF286-247C-432D-9BBC-83901A797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10000"/>
              </a:lnSpc>
              <a:spcBef>
                <a:spcPts val="0"/>
              </a:spcBef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Quiz 2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 Coverage 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Ch 6 ,7, 8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 Time/Date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Week 13, last lecture time (10:30-11.20am, 17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April 2024)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Final Exam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Coverage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Ch 6, 7, 8 (Q3 &amp; Q4)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Date/Time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2 May 2024 (Thursday),	 1.00-3.00pm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(Ch 9 will not be tested)</a:t>
            </a:r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AutoNum type="arabicParenR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86FCD-4E1C-404C-91C9-B079CBE75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3483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DAEF-5350-9EAD-BF0F-BF24DE9A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8</a:t>
            </a:r>
            <a:r>
              <a:rPr lang="en-US" u="sng" dirty="0">
                <a:solidFill>
                  <a:srgbClr val="FF0000"/>
                </a:solidFill>
              </a:rPr>
              <a:t>.1.2 Spectrum of a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7EFCE-862D-4126-14E4-10D19CF6A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Definition: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For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square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set of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called a spectrum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characteristic equation is: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sSup>
                        <m:sSup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ar-AE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ar-AE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</m:sub>
                          </m:sSub>
                        </m:sup>
                      </m:sSup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ar-AE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ar-AE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sSub>
                            <m:sSubPr>
                              <m:ctrlP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lim>
                      </m:limUpp>
                      <m:sSub>
                        <m:sSub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Arial" panose="020B0604020202020204" pitchFamily="34" charset="0"/>
                    <a:ea typeface="+mj-ea"/>
                    <a:cs typeface="Arial" panose="020B0604020202020204" pitchFamily="34" charset="0"/>
                    <a:sym typeface="Calibri"/>
                  </a:rPr>
                  <a:t>For each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𝜆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Arial" panose="020B0604020202020204" pitchFamily="34" charset="0"/>
                    <a:ea typeface="+mj-ea"/>
                    <a:cs typeface="Arial" panose="020B0604020202020204" pitchFamily="34" charset="0"/>
                    <a:sym typeface="Calibri"/>
                  </a:rPr>
                  <a:t>, there is a corresponding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Arial" panose="020B0604020202020204" pitchFamily="34" charset="0"/>
                    <a:ea typeface="+mj-ea"/>
                    <a:cs typeface="Arial" panose="020B0604020202020204" pitchFamily="34" charset="0"/>
                    <a:sym typeface="Calibri"/>
                  </a:rPr>
                  <a:t>EigenSpace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Arial" panose="020B0604020202020204" pitchFamily="34" charset="0"/>
                    <a:ea typeface="+mj-ea"/>
                    <a:cs typeface="Arial" panose="020B0604020202020204" pitchFamily="34" charset="0"/>
                    <a:sym typeface="Calibri"/>
                  </a:rPr>
                  <a:t> is the number of repetitions</a:t>
                </a:r>
                <a:r>
                  <a:rPr kumimoji="0" lang="en-US" sz="2400" b="0" i="0" u="none" strike="noStrike" cap="none" spc="0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Arial" panose="020B0604020202020204" pitchFamily="34" charset="0"/>
                    <a:ea typeface="+mj-ea"/>
                    <a:cs typeface="Arial" panose="020B0604020202020204" pitchFamily="34" charset="0"/>
                    <a:sym typeface="Calibri"/>
                  </a:rPr>
                  <a:t>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Arial" panose="020B0604020202020204" pitchFamily="34" charset="0"/>
                    <a:ea typeface="+mj-ea"/>
                    <a:cs typeface="Arial" panose="020B0604020202020204" pitchFamily="34" charset="0"/>
                    <a:sym typeface="Calibri"/>
                  </a:rPr>
                  <a:t>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Arial" panose="020B0604020202020204" pitchFamily="34" charset="0"/>
                    <a:ea typeface="+mj-ea"/>
                    <a:cs typeface="Arial" panose="020B0604020202020204" pitchFamily="34" charset="0"/>
                    <a:sym typeface="Calibri"/>
                  </a:rPr>
                  <a:t>, also called algebraic </a:t>
                </a: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multiplicity.</a:t>
                </a:r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 panose="020B0604020202020204" pitchFamily="34" charset="0"/>
                  <a:ea typeface="+mj-ea"/>
                  <a:cs typeface="Arial" panose="020B0604020202020204" pitchFamily="34" charset="0"/>
                  <a:sym typeface="Calibri"/>
                </a:endParaRP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7EFCE-862D-4126-14E4-10D19CF6A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453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C47BF-3679-946B-D6B7-B7C20678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2453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96112-F33A-0618-1BFD-CFDD648B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48" y="265973"/>
            <a:ext cx="10515600" cy="1325563"/>
          </a:xfrm>
        </p:spPr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Independence of Eigenvectors Corresponding to Eigenvalues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DED1C6-8F66-4E2D-80EC-F201C828BF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1536"/>
                <a:ext cx="10515600" cy="5129939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Definition: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are eigenvectors corresponding to distinct eigenvalues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of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matrix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t</a:t>
                </a: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are linearly independent.</a:t>
                </a:r>
              </a:p>
              <a:p>
                <a:pPr>
                  <a:lnSpc>
                    <a:spcPct val="120000"/>
                  </a:lnSpc>
                </a:pP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Explain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is linearly dependent. 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is nonzero, so, one of the vectors in the set is a linear combination of the preceding vectors which are independent.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SG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Multiplying both sides by A, we obtain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 (use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)     </a:t>
                </a: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</a:t>
                </a: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SG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Multiply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to both sides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SG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Subtract abov</a:t>
                </a: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e two equations,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SG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is linearly independent, the weights must be zero. </a:t>
                </a:r>
              </a:p>
              <a:p>
                <a:pPr lvl="2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as the eigenvalues are distinct </a:t>
                </a:r>
              </a:p>
              <a:p>
                <a:pPr lvl="2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(for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=1,⋯,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which contradicts with non-zero eigenvectors.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must be linearly independent.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endParaRPr lang="en-SG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DED1C6-8F66-4E2D-80EC-F201C828BF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1536"/>
                <a:ext cx="10515600" cy="5129939"/>
              </a:xfrm>
              <a:blipFill>
                <a:blip r:embed="rId2"/>
                <a:stretch>
                  <a:fillRect l="-483" t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20F84-11CA-05CE-FF8A-FA6283585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2886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B179-E0D2-67F5-ECAF-6BB849039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494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335F2-BF4E-66BE-1DD5-37DD31224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0003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FC05-E904-4306-A0DE-8EF932C11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40" y="76611"/>
            <a:ext cx="10515600" cy="1325563"/>
          </a:xfrm>
        </p:spPr>
        <p:txBody>
          <a:bodyPr/>
          <a:lstStyle/>
          <a:p>
            <a:r>
              <a:rPr lang="en-US" dirty="0"/>
              <a:t>Syllabus for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6923F-4D9D-42DB-A9DD-08226BB4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3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7F24F1-7960-4669-9771-26488780B62F}"/>
              </a:ext>
            </a:extLst>
          </p:cNvPr>
          <p:cNvSpPr txBox="1"/>
          <p:nvPr/>
        </p:nvSpPr>
        <p:spPr>
          <a:xfrm>
            <a:off x="4023360" y="615696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1: schedule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D5EE46F-0BF7-486D-77BA-C012BD968B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34828" y="1300566"/>
          <a:ext cx="8379159" cy="4682001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058657">
                  <a:extLst>
                    <a:ext uri="{9D8B030D-6E8A-4147-A177-3AD203B41FA5}">
                      <a16:colId xmlns:a16="http://schemas.microsoft.com/office/drawing/2014/main" val="3531719582"/>
                    </a:ext>
                  </a:extLst>
                </a:gridCol>
                <a:gridCol w="3437615">
                  <a:extLst>
                    <a:ext uri="{9D8B030D-6E8A-4147-A177-3AD203B41FA5}">
                      <a16:colId xmlns:a16="http://schemas.microsoft.com/office/drawing/2014/main" val="1707074285"/>
                    </a:ext>
                  </a:extLst>
                </a:gridCol>
                <a:gridCol w="1987827">
                  <a:extLst>
                    <a:ext uri="{9D8B030D-6E8A-4147-A177-3AD203B41FA5}">
                      <a16:colId xmlns:a16="http://schemas.microsoft.com/office/drawing/2014/main" val="144180308"/>
                    </a:ext>
                  </a:extLst>
                </a:gridCol>
                <a:gridCol w="1895060">
                  <a:extLst>
                    <a:ext uri="{9D8B030D-6E8A-4147-A177-3AD203B41FA5}">
                      <a16:colId xmlns:a16="http://schemas.microsoft.com/office/drawing/2014/main" val="1354466032"/>
                    </a:ext>
                  </a:extLst>
                </a:gridCol>
              </a:tblGrid>
              <a:tr h="722256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Chapter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Topics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Week (Lecture)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Week (Tut)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extLst>
                  <a:ext uri="{0D108BD9-81ED-4DB2-BD59-A6C34878D82A}">
                    <a16:rowId xmlns:a16="http://schemas.microsoft.com/office/drawing/2014/main" val="2974584"/>
                  </a:ext>
                </a:extLst>
              </a:tr>
              <a:tr h="1036733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6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Orthogonality 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8-9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9-10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433205"/>
                  </a:ext>
                </a:extLst>
              </a:tr>
              <a:tr h="948610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7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Least Squares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9-10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10-11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079318"/>
                  </a:ext>
                </a:extLst>
              </a:tr>
              <a:tr h="948610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8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EigenValue and Eigenvectors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11-12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12-13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976206"/>
                  </a:ext>
                </a:extLst>
              </a:tr>
              <a:tr h="1010813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9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Singular Value Decomposition (SVD) 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13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59193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70BFEF9-B79D-4242-917D-1CA943CD0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0" y="1603512"/>
            <a:ext cx="1554370" cy="14577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C01A1D-B9FA-934D-B083-E5AC03EE4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83" y="1851432"/>
            <a:ext cx="1326753" cy="961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5EE907-E5A1-06FD-68AB-56294C8DA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818" y="3429000"/>
            <a:ext cx="636025" cy="365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1F8B16-EFDE-838C-BE7E-A1679BA86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3159" y="3139819"/>
            <a:ext cx="1876563" cy="98220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A4F2ABD-27D7-B629-8CC4-438161413A42}"/>
              </a:ext>
            </a:extLst>
          </p:cNvPr>
          <p:cNvGrpSpPr/>
          <p:nvPr/>
        </p:nvGrpSpPr>
        <p:grpSpPr>
          <a:xfrm>
            <a:off x="9505846" y="4161874"/>
            <a:ext cx="2157664" cy="1457739"/>
            <a:chOff x="9710081" y="4346368"/>
            <a:chExt cx="1802096" cy="150475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94D5FBC-C791-DC6E-6C3F-091AFEDB223D}"/>
                </a:ext>
              </a:extLst>
            </p:cNvPr>
            <p:cNvGrpSpPr/>
            <p:nvPr/>
          </p:nvGrpSpPr>
          <p:grpSpPr>
            <a:xfrm>
              <a:off x="9710081" y="4393381"/>
              <a:ext cx="1802096" cy="1457739"/>
              <a:chOff x="3130453" y="2203450"/>
              <a:chExt cx="4635500" cy="415290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B92607F-91F3-B349-BEC7-154EBA6435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0453" y="2203450"/>
                <a:ext cx="4635500" cy="41529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16681A1-4AAC-894E-EE77-AA644CB0BEE3}"/>
                  </a:ext>
                </a:extLst>
              </p:cNvPr>
              <p:cNvSpPr/>
              <p:nvPr/>
            </p:nvSpPr>
            <p:spPr>
              <a:xfrm>
                <a:off x="7139909" y="3429000"/>
                <a:ext cx="626044" cy="29273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824E1F-B3B0-3BF4-4C67-D9134D266FE3}"/>
                </a:ext>
              </a:extLst>
            </p:cNvPr>
            <p:cNvSpPr/>
            <p:nvPr/>
          </p:nvSpPr>
          <p:spPr>
            <a:xfrm>
              <a:off x="9779737" y="4346368"/>
              <a:ext cx="1489059" cy="280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033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FC05-E904-4306-A0DE-8EF932C11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Online Video learning Schedule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6923F-4D9D-42DB-A9DD-08226BB4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4</a:t>
            </a:fld>
            <a:endParaRPr lang="en-SG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7852B50-909D-44DB-8611-818A092345FB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1803559"/>
          <a:ext cx="10515599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648">
                  <a:extLst>
                    <a:ext uri="{9D8B030D-6E8A-4147-A177-3AD203B41FA5}">
                      <a16:colId xmlns:a16="http://schemas.microsoft.com/office/drawing/2014/main" val="3449458191"/>
                    </a:ext>
                  </a:extLst>
                </a:gridCol>
                <a:gridCol w="1345843">
                  <a:extLst>
                    <a:ext uri="{9D8B030D-6E8A-4147-A177-3AD203B41FA5}">
                      <a16:colId xmlns:a16="http://schemas.microsoft.com/office/drawing/2014/main" val="1151324642"/>
                    </a:ext>
                  </a:extLst>
                </a:gridCol>
                <a:gridCol w="4409768">
                  <a:extLst>
                    <a:ext uri="{9D8B030D-6E8A-4147-A177-3AD203B41FA5}">
                      <a16:colId xmlns:a16="http://schemas.microsoft.com/office/drawing/2014/main" val="321915134"/>
                    </a:ext>
                  </a:extLst>
                </a:gridCol>
                <a:gridCol w="3477340">
                  <a:extLst>
                    <a:ext uri="{9D8B030D-6E8A-4147-A177-3AD203B41FA5}">
                      <a16:colId xmlns:a16="http://schemas.microsoft.com/office/drawing/2014/main" val="136808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525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6.1.1-6.2.3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Orthogonality, Normalization,</a:t>
                      </a:r>
                      <a:br>
                        <a:rPr lang="en-US" dirty="0"/>
                      </a:br>
                      <a:r>
                        <a:rPr lang="en-US" dirty="0"/>
                        <a:t>Dot-Product, Inequalities, 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1: </a:t>
                      </a:r>
                      <a:r>
                        <a:rPr lang="en-SG" b="1" dirty="0"/>
                        <a:t>6.1.1 - 6.1.3</a:t>
                      </a:r>
                    </a:p>
                    <a:p>
                      <a:r>
                        <a:rPr lang="en-SG" dirty="0"/>
                        <a:t>Lecture 2: </a:t>
                      </a:r>
                      <a:r>
                        <a:rPr lang="en-SG" b="1" dirty="0"/>
                        <a:t>6.1.4 - 6.2.3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32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6.2.4-6.3.2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Orthogonal/Orthonormal Sets, Basis, Gram Schmidt and QR Decomposition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3: </a:t>
                      </a:r>
                      <a:r>
                        <a:rPr lang="en-SG" b="1" dirty="0"/>
                        <a:t>6.2.4</a:t>
                      </a:r>
                    </a:p>
                    <a:p>
                      <a:r>
                        <a:rPr lang="en-SG" dirty="0"/>
                        <a:t>Lecture 4: </a:t>
                      </a:r>
                      <a:r>
                        <a:rPr lang="en-SG" b="1" dirty="0"/>
                        <a:t>6.2.5 – 6.3.2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5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7.1.1-7.2.1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Least Squares and Normal </a:t>
                      </a:r>
                      <a:r>
                        <a:rPr lang="en-US" dirty="0" err="1"/>
                        <a:t>Eqn</a:t>
                      </a:r>
                      <a:r>
                        <a:rPr lang="en-US" dirty="0"/>
                        <a:t>, Projection Matrix, Applications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5: </a:t>
                      </a:r>
                      <a:r>
                        <a:rPr lang="en-SG" b="1" dirty="0"/>
                        <a:t>7.1.1 – 7.1.3</a:t>
                      </a:r>
                    </a:p>
                    <a:p>
                      <a:r>
                        <a:rPr lang="en-SG" dirty="0"/>
                        <a:t>Lecture 6: </a:t>
                      </a:r>
                      <a:r>
                        <a:rPr lang="en-SG" b="1" dirty="0"/>
                        <a:t>7.1.4 – 7.2.1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58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8.1.1-8.1.2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Eigenvectors, Eigen-values, </a:t>
                      </a:r>
                      <a:br>
                        <a:rPr lang="en-US" dirty="0"/>
                      </a:br>
                      <a:r>
                        <a:rPr lang="en-US" dirty="0"/>
                        <a:t>Characteristics </a:t>
                      </a:r>
                      <a:r>
                        <a:rPr lang="en-US" dirty="0" err="1"/>
                        <a:t>Eqn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7: </a:t>
                      </a:r>
                      <a:r>
                        <a:rPr lang="en-SG" b="1" dirty="0"/>
                        <a:t>8.1.1</a:t>
                      </a:r>
                    </a:p>
                    <a:p>
                      <a:r>
                        <a:rPr lang="en-SG" dirty="0"/>
                        <a:t>Lecture 8: </a:t>
                      </a:r>
                      <a:r>
                        <a:rPr lang="en-SG" b="1" dirty="0"/>
                        <a:t>8.1.2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69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8.1.3-8.1.5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Diagonalisation</a:t>
                      </a:r>
                      <a:r>
                        <a:rPr lang="en-US" dirty="0"/>
                        <a:t>, Power of A, Change of basis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9: </a:t>
                      </a:r>
                      <a:r>
                        <a:rPr lang="en-SG" b="1" dirty="0"/>
                        <a:t>8.1.3</a:t>
                      </a:r>
                    </a:p>
                    <a:p>
                      <a:r>
                        <a:rPr lang="en-SG" dirty="0"/>
                        <a:t>Lecture 10: </a:t>
                      </a:r>
                      <a:r>
                        <a:rPr lang="en-SG" b="1" dirty="0"/>
                        <a:t>8.1.4 – 8.1.5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260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9.1.1-9.2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SVD and PCA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(Not examined in quiz/exam)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11: </a:t>
                      </a:r>
                      <a:r>
                        <a:rPr lang="en-SG" b="1" dirty="0"/>
                        <a:t>9.1.1 – 9.2</a:t>
                      </a:r>
                    </a:p>
                    <a:p>
                      <a:r>
                        <a:rPr lang="en-SG" dirty="0"/>
                        <a:t>Lecture 12: </a:t>
                      </a:r>
                      <a:r>
                        <a:rPr lang="en-SG" b="1" dirty="0"/>
                        <a:t>Quiz 2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4505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5EB4E05-590E-EB7C-67DC-E4F56B92FBAE}"/>
              </a:ext>
            </a:extLst>
          </p:cNvPr>
          <p:cNvSpPr txBox="1"/>
          <p:nvPr/>
        </p:nvSpPr>
        <p:spPr>
          <a:xfrm>
            <a:off x="463552" y="1232714"/>
            <a:ext cx="78418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SG" sz="2000" b="0" i="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2" tooltip="https://www.youtube.com/channel/UCBzG5jg3huxiPkCt-Serrjw"/>
              </a:rPr>
              <a:t>https://www.youtube.com/channel/UCBzG5jg3huxiPkCt-Serrjw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321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CDFE-4AC3-4597-88CB-E94FACE2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702" y="62861"/>
            <a:ext cx="10515600" cy="1325563"/>
          </a:xfrm>
        </p:spPr>
        <p:txBody>
          <a:bodyPr/>
          <a:lstStyle/>
          <a:p>
            <a:r>
              <a:rPr lang="en-US" dirty="0"/>
              <a:t>How will we conduct the 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98C89-13BD-4DCA-99D5-0A57220B6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702" y="1388424"/>
            <a:ext cx="9798790" cy="4351338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Before the lectures, watch the videos according to the schedule in Table 1</a:t>
            </a:r>
          </a:p>
          <a:p>
            <a:pPr lvl="1"/>
            <a:r>
              <a:rPr lang="en-US" dirty="0"/>
              <a:t>You can watch past years zoom video recordings at</a:t>
            </a:r>
          </a:p>
          <a:p>
            <a:pPr marL="457200" lvl="1" indent="0">
              <a:buNone/>
            </a:pPr>
            <a:r>
              <a:rPr lang="en-SG" sz="20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hlinkClick r:id="rId2"/>
              </a:rPr>
              <a:t>https://www.youtube.com/@linearalgebra1884/playlists?view=50&amp;sort=dd&amp;shelf_id=2</a:t>
            </a:r>
            <a:endParaRPr lang="en-SG" sz="2000" dirty="0">
              <a:effectLst/>
              <a:ea typeface="Times New Roman" panose="02020603050405020304" pitchFamily="18" charset="0"/>
            </a:endParaRPr>
          </a:p>
          <a:p>
            <a:pPr lvl="1"/>
            <a:endParaRPr lang="en-US" dirty="0"/>
          </a:p>
          <a:p>
            <a:pPr marL="514350" indent="-514350">
              <a:buAutoNum type="arabicParenR"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dirty="0"/>
              <a:t>During lecture hours – </a:t>
            </a:r>
          </a:p>
          <a:p>
            <a:pPr lvl="1"/>
            <a:r>
              <a:rPr lang="en-US" dirty="0"/>
              <a:t>We will summarize the lectures and highlight the key points</a:t>
            </a:r>
          </a:p>
          <a:p>
            <a:pPr lvl="1"/>
            <a:r>
              <a:rPr lang="en-US" dirty="0"/>
              <a:t>Q&amp;A.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4BFF1-9FA9-4AE3-8552-90F9B4978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4704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5C87-7158-430B-BA27-52FE5086D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8558-348E-4927-B4AF-F259309D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7886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E428B-B305-46FE-19C1-0B3F63A4F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7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86CC0-679A-01A9-F2BC-4B1D47975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660" y="531150"/>
            <a:ext cx="3659901" cy="4607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293C72-595F-4D3D-26B7-6FA5940D640B}"/>
              </a:ext>
            </a:extLst>
          </p:cNvPr>
          <p:cNvSpPr txBox="1"/>
          <p:nvPr/>
        </p:nvSpPr>
        <p:spPr>
          <a:xfrm>
            <a:off x="1491343" y="5518198"/>
            <a:ext cx="609872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SG" sz="2000" b="1" i="0" u="none" strike="noStrike" dirty="0">
                <a:effectLst/>
                <a:latin typeface="Arial" panose="020B0604020202020204" pitchFamily="34" charset="0"/>
              </a:rPr>
              <a:t>Linear Algebra and Its Applications</a:t>
            </a:r>
          </a:p>
          <a:p>
            <a:pPr algn="l"/>
            <a:r>
              <a:rPr lang="en-SG" b="0" i="0" dirty="0">
                <a:effectLst/>
                <a:latin typeface="Arial" panose="020B0604020202020204" pitchFamily="34" charset="0"/>
              </a:rPr>
              <a:t>by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David Lay</a:t>
            </a:r>
            <a:r>
              <a:rPr lang="en-SG" b="0" i="0" dirty="0">
                <a:effectLst/>
                <a:latin typeface="Arial" panose="020B0604020202020204" pitchFamily="34" charset="0"/>
              </a:rPr>
              <a:t>,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Steven Lay</a:t>
            </a:r>
            <a:r>
              <a:rPr lang="en-SG" u="none" strike="noStrike" dirty="0">
                <a:latin typeface="Arial" panose="020B0604020202020204" pitchFamily="34" charset="0"/>
              </a:rPr>
              <a:t>,</a:t>
            </a:r>
            <a:r>
              <a:rPr lang="en-SG" b="0" i="0" dirty="0">
                <a:effectLst/>
                <a:latin typeface="Arial" panose="020B0604020202020204" pitchFamily="34" charset="0"/>
              </a:rPr>
              <a:t>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Judi McDonald</a:t>
            </a:r>
            <a:endParaRPr lang="en-SG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0946-2DB7-269F-D838-DA2D8E27E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200" y="1607891"/>
            <a:ext cx="4807600" cy="29237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86236C-6915-C951-3DED-627B4C829444}"/>
              </a:ext>
            </a:extLst>
          </p:cNvPr>
          <p:cNvSpPr txBox="1"/>
          <p:nvPr/>
        </p:nvSpPr>
        <p:spPr>
          <a:xfrm>
            <a:off x="6546199" y="4866594"/>
            <a:ext cx="50307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www.youtube.com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playlist?list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=PLZHQObOWTQDPD3MizzM2xVFitgF8hE_ab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34D94C-C28E-EF64-B0B4-FD42D7FE84BE}"/>
              </a:ext>
            </a:extLst>
          </p:cNvPr>
          <p:cNvSpPr txBox="1"/>
          <p:nvPr/>
        </p:nvSpPr>
        <p:spPr>
          <a:xfrm>
            <a:off x="6932840" y="1160409"/>
            <a:ext cx="4034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3Blue1Brown on YouTube </a:t>
            </a:r>
          </a:p>
        </p:txBody>
      </p:sp>
    </p:spTree>
    <p:extLst>
      <p:ext uri="{BB962C8B-B14F-4D97-AF65-F5344CB8AC3E}">
        <p14:creationId xmlns:p14="http://schemas.microsoft.com/office/powerpoint/2010/main" val="307681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96209-C405-A2D4-2586-E8731F5C6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942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Lecture (Week 11)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(Chapter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8.1.1-8.1.2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F07CB-394C-8147-FD59-7FF207566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9376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64A1-8EEF-151A-EB60-F6C001E1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Overview of Chapter 8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DF409-5119-C587-FC15-3BF689EAA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220"/>
            <a:ext cx="10515600" cy="456415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11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Eigenvalues and eigenvectors</a:t>
            </a:r>
          </a:p>
          <a:p>
            <a:pPr lvl="2"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Definition and explanations</a:t>
            </a:r>
          </a:p>
          <a:p>
            <a:pPr lvl="2"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eigenvectors given an eigenvalue</a:t>
            </a:r>
          </a:p>
          <a:p>
            <a:pPr lvl="2"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Eigenspace</a:t>
            </a:r>
          </a:p>
          <a:p>
            <a:pPr lvl="2"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eigenvalues</a:t>
            </a:r>
          </a:p>
          <a:p>
            <a:pPr>
              <a:lnSpc>
                <a:spcPct val="11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12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Diagonalization </a:t>
            </a:r>
          </a:p>
          <a:p>
            <a:pPr lvl="2"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Motivation of diagonalization</a:t>
            </a:r>
          </a:p>
          <a:p>
            <a:pPr lvl="2"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eigenvalues and eigenvectors to diagonalize a matrix</a:t>
            </a:r>
          </a:p>
          <a:p>
            <a:pPr lvl="2"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Calculation of the power of a matrix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Coordinate system and change of basis</a:t>
            </a:r>
          </a:p>
          <a:p>
            <a:pPr lvl="2"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Understanding the concept of changing basis</a:t>
            </a:r>
          </a:p>
          <a:p>
            <a:pPr lvl="2">
              <a:lnSpc>
                <a:spcPct val="110000"/>
              </a:lnSpc>
              <a:buFont typeface="Wingdings" pitchFamily="2" charset="2"/>
              <a:buChar char="§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A205D-9C2A-86BC-9599-B49BD8CB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2480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22975</TotalTime>
  <Words>2140</Words>
  <Application>Microsoft Office PowerPoint</Application>
  <PresentationFormat>Widescreen</PresentationFormat>
  <Paragraphs>259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等线</vt:lpstr>
      <vt:lpstr>等线 Light</vt:lpstr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Office Theme</vt:lpstr>
      <vt:lpstr>SC1004 Part 2 </vt:lpstr>
      <vt:lpstr>Quiz 2 and Exam:</vt:lpstr>
      <vt:lpstr>Syllabus for Part 2</vt:lpstr>
      <vt:lpstr>Online Video learning Schedule</vt:lpstr>
      <vt:lpstr>How will we conduct the course?</vt:lpstr>
      <vt:lpstr>References</vt:lpstr>
      <vt:lpstr>PowerPoint Presentation</vt:lpstr>
      <vt:lpstr>Lecture (Week 11)  (Chapter 8.1.1-8.1.2)</vt:lpstr>
      <vt:lpstr>Key points – Overview of Chapter 8</vt:lpstr>
      <vt:lpstr>Key points – 8.1.1 Eigenvalue &amp; Eigenvector</vt:lpstr>
      <vt:lpstr>Key points – 8.1.1 Find Eigenvectors</vt:lpstr>
      <vt:lpstr>Key points – 8.1.1 Find Eigenvectors (2)</vt:lpstr>
      <vt:lpstr>Key points – 8.1.1 Eigenspace</vt:lpstr>
      <vt:lpstr>Key points – 8.1.1 Eigenspace (2).</vt:lpstr>
      <vt:lpstr>Key points – 8.1.2 Find Eigenvalues</vt:lpstr>
      <vt:lpstr>Key points – 8.1.2 Find Eigenvalues: examples</vt:lpstr>
      <vt:lpstr>Key points – 8.1.2 Find Eigenvalues: Triangular Matrix</vt:lpstr>
      <vt:lpstr>Key points – 8.1.2 Eigenvalues: More Examples</vt:lpstr>
      <vt:lpstr>Key points – 8.1.2 Eigenvalues: More Examples (2)</vt:lpstr>
      <vt:lpstr>Key points – 8.1.2 Spectrum of a matrix</vt:lpstr>
      <vt:lpstr>Key points – Independence of Eigenvectors Corresponding to Eigenvalues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References for Linear Algebra</dc:title>
  <dc:creator>Eng Siong Chng</dc:creator>
  <cp:lastModifiedBy>Guan Cuntai (Prof)</cp:lastModifiedBy>
  <cp:revision>649</cp:revision>
  <cp:lastPrinted>2022-11-04T01:15:13Z</cp:lastPrinted>
  <dcterms:created xsi:type="dcterms:W3CDTF">2020-08-08T17:47:31Z</dcterms:created>
  <dcterms:modified xsi:type="dcterms:W3CDTF">2024-04-01T05:23:17Z</dcterms:modified>
</cp:coreProperties>
</file>